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sldIdLst>
    <p:sldId id="491" r:id="rId2"/>
    <p:sldId id="256" r:id="rId3"/>
    <p:sldId id="259" r:id="rId4"/>
    <p:sldId id="260" r:id="rId5"/>
    <p:sldId id="492" r:id="rId6"/>
    <p:sldId id="493" r:id="rId7"/>
    <p:sldId id="261" r:id="rId8"/>
    <p:sldId id="494" r:id="rId9"/>
    <p:sldId id="495" r:id="rId10"/>
    <p:sldId id="262" r:id="rId11"/>
    <p:sldId id="263" r:id="rId12"/>
    <p:sldId id="496" r:id="rId13"/>
    <p:sldId id="264" r:id="rId14"/>
    <p:sldId id="265" r:id="rId15"/>
    <p:sldId id="266" r:id="rId16"/>
    <p:sldId id="497" r:id="rId17"/>
    <p:sldId id="498" r:id="rId18"/>
    <p:sldId id="499" r:id="rId19"/>
    <p:sldId id="500" r:id="rId2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11" autoAdjust="0"/>
  </p:normalViewPr>
  <p:slideViewPr>
    <p:cSldViewPr>
      <p:cViewPr varScale="1">
        <p:scale>
          <a:sx n="62" d="100"/>
          <a:sy n="62" d="100"/>
        </p:scale>
        <p:origin x="1402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CE2C13-684C-4E6E-9D9D-B2DE2747871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794AEDE-BA7C-4A58-AFD2-D8BAC5D6E022}">
      <dgm:prSet/>
      <dgm:spPr/>
      <dgm:t>
        <a:bodyPr/>
        <a:lstStyle/>
        <a:p>
          <a:r>
            <a:rPr lang="en-US"/>
            <a:t>TDA similar a una cola simple pero los elementos tienen una prioridad. </a:t>
          </a:r>
        </a:p>
      </dgm:t>
    </dgm:pt>
    <dgm:pt modelId="{BBE931E1-DCBA-4D22-9933-7EDDB6E4C84F}" type="parTrans" cxnId="{42874A12-65B5-4849-AFC8-518914464D61}">
      <dgm:prSet/>
      <dgm:spPr/>
      <dgm:t>
        <a:bodyPr/>
        <a:lstStyle/>
        <a:p>
          <a:endParaRPr lang="en-US"/>
        </a:p>
      </dgm:t>
    </dgm:pt>
    <dgm:pt modelId="{B44BFFED-4D66-4A6D-9047-7B54EAFA1221}" type="sibTrans" cxnId="{42874A12-65B5-4849-AFC8-518914464D61}">
      <dgm:prSet/>
      <dgm:spPr/>
      <dgm:t>
        <a:bodyPr/>
        <a:lstStyle/>
        <a:p>
          <a:endParaRPr lang="en-US"/>
        </a:p>
      </dgm:t>
    </dgm:pt>
    <dgm:pt modelId="{4D4D6053-E0B3-4AE5-8277-D9EDFC8E569F}">
      <dgm:prSet/>
      <dgm:spPr/>
      <dgm:t>
        <a:bodyPr/>
        <a:lstStyle/>
        <a:p>
          <a:r>
            <a:rPr lang="en-US"/>
            <a:t>Se procesa primero al elemento que tenga mayor prioridad.</a:t>
          </a:r>
        </a:p>
      </dgm:t>
    </dgm:pt>
    <dgm:pt modelId="{8035CF15-2E65-445D-89B1-0EDA1E140F4D}" type="parTrans" cxnId="{EADEC3C9-1CB4-4F6A-9821-0074CDAEDAB7}">
      <dgm:prSet/>
      <dgm:spPr/>
      <dgm:t>
        <a:bodyPr/>
        <a:lstStyle/>
        <a:p>
          <a:endParaRPr lang="en-US"/>
        </a:p>
      </dgm:t>
    </dgm:pt>
    <dgm:pt modelId="{85B06447-8B7C-427C-8071-C88230DF996F}" type="sibTrans" cxnId="{EADEC3C9-1CB4-4F6A-9821-0074CDAEDAB7}">
      <dgm:prSet/>
      <dgm:spPr/>
      <dgm:t>
        <a:bodyPr/>
        <a:lstStyle/>
        <a:p>
          <a:endParaRPr lang="en-US"/>
        </a:p>
      </dgm:t>
    </dgm:pt>
    <dgm:pt modelId="{22FFD655-5E6C-413F-89F6-E3300A5A2F53}">
      <dgm:prSet/>
      <dgm:spPr/>
      <dgm:t>
        <a:bodyPr/>
        <a:lstStyle/>
        <a:p>
          <a:r>
            <a:rPr lang="en-US"/>
            <a:t>Ante igualdad de prioridades, se tiene en cuenta el orden de llegada.</a:t>
          </a:r>
        </a:p>
      </dgm:t>
    </dgm:pt>
    <dgm:pt modelId="{D77050DD-E74E-47E6-86CF-D75419853183}" type="parTrans" cxnId="{E31AC483-1207-480B-A480-2EB7B5DCA8B6}">
      <dgm:prSet/>
      <dgm:spPr/>
      <dgm:t>
        <a:bodyPr/>
        <a:lstStyle/>
        <a:p>
          <a:endParaRPr lang="en-US"/>
        </a:p>
      </dgm:t>
    </dgm:pt>
    <dgm:pt modelId="{086ACFE3-7DB8-4E59-A8EC-E665652F1B34}" type="sibTrans" cxnId="{E31AC483-1207-480B-A480-2EB7B5DCA8B6}">
      <dgm:prSet/>
      <dgm:spPr/>
      <dgm:t>
        <a:bodyPr/>
        <a:lstStyle/>
        <a:p>
          <a:endParaRPr lang="en-US"/>
        </a:p>
      </dgm:t>
    </dgm:pt>
    <dgm:pt modelId="{17B61C88-117F-49CC-9AE2-C2C5FE11D046}" type="pres">
      <dgm:prSet presAssocID="{E0CE2C13-684C-4E6E-9D9D-B2DE27478711}" presName="linear" presStyleCnt="0">
        <dgm:presLayoutVars>
          <dgm:animLvl val="lvl"/>
          <dgm:resizeHandles val="exact"/>
        </dgm:presLayoutVars>
      </dgm:prSet>
      <dgm:spPr/>
    </dgm:pt>
    <dgm:pt modelId="{59A0AFD6-AD47-4A37-9D15-E2FC7DE1B9FC}" type="pres">
      <dgm:prSet presAssocID="{7794AEDE-BA7C-4A58-AFD2-D8BAC5D6E02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23F4C25-D090-4C8D-85DE-9AC3A5C04773}" type="pres">
      <dgm:prSet presAssocID="{7794AEDE-BA7C-4A58-AFD2-D8BAC5D6E02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2874A12-65B5-4849-AFC8-518914464D61}" srcId="{E0CE2C13-684C-4E6E-9D9D-B2DE27478711}" destId="{7794AEDE-BA7C-4A58-AFD2-D8BAC5D6E022}" srcOrd="0" destOrd="0" parTransId="{BBE931E1-DCBA-4D22-9933-7EDDB6E4C84F}" sibTransId="{B44BFFED-4D66-4A6D-9047-7B54EAFA1221}"/>
    <dgm:cxn modelId="{EC0FE92C-3463-463D-8EE5-C408EBDACB85}" type="presOf" srcId="{4D4D6053-E0B3-4AE5-8277-D9EDFC8E569F}" destId="{023F4C25-D090-4C8D-85DE-9AC3A5C04773}" srcOrd="0" destOrd="0" presId="urn:microsoft.com/office/officeart/2005/8/layout/vList2"/>
    <dgm:cxn modelId="{31E7CE5D-13BF-4C38-A970-0DDD662D4FC7}" type="presOf" srcId="{22FFD655-5E6C-413F-89F6-E3300A5A2F53}" destId="{023F4C25-D090-4C8D-85DE-9AC3A5C04773}" srcOrd="0" destOrd="1" presId="urn:microsoft.com/office/officeart/2005/8/layout/vList2"/>
    <dgm:cxn modelId="{E31AC483-1207-480B-A480-2EB7B5DCA8B6}" srcId="{7794AEDE-BA7C-4A58-AFD2-D8BAC5D6E022}" destId="{22FFD655-5E6C-413F-89F6-E3300A5A2F53}" srcOrd="1" destOrd="0" parTransId="{D77050DD-E74E-47E6-86CF-D75419853183}" sibTransId="{086ACFE3-7DB8-4E59-A8EC-E665652F1B34}"/>
    <dgm:cxn modelId="{B76AF89F-8DDF-4B8B-8104-5539F4046C51}" type="presOf" srcId="{E0CE2C13-684C-4E6E-9D9D-B2DE27478711}" destId="{17B61C88-117F-49CC-9AE2-C2C5FE11D046}" srcOrd="0" destOrd="0" presId="urn:microsoft.com/office/officeart/2005/8/layout/vList2"/>
    <dgm:cxn modelId="{4A0665C0-0F81-40E8-A4E6-0CA4E3A684E8}" type="presOf" srcId="{7794AEDE-BA7C-4A58-AFD2-D8BAC5D6E022}" destId="{59A0AFD6-AD47-4A37-9D15-E2FC7DE1B9FC}" srcOrd="0" destOrd="0" presId="urn:microsoft.com/office/officeart/2005/8/layout/vList2"/>
    <dgm:cxn modelId="{EADEC3C9-1CB4-4F6A-9821-0074CDAEDAB7}" srcId="{7794AEDE-BA7C-4A58-AFD2-D8BAC5D6E022}" destId="{4D4D6053-E0B3-4AE5-8277-D9EDFC8E569F}" srcOrd="0" destOrd="0" parTransId="{8035CF15-2E65-445D-89B1-0EDA1E140F4D}" sibTransId="{85B06447-8B7C-427C-8071-C88230DF996F}"/>
    <dgm:cxn modelId="{FA9FE67F-69FB-404D-84B2-DAF9D23F08B0}" type="presParOf" srcId="{17B61C88-117F-49CC-9AE2-C2C5FE11D046}" destId="{59A0AFD6-AD47-4A37-9D15-E2FC7DE1B9FC}" srcOrd="0" destOrd="0" presId="urn:microsoft.com/office/officeart/2005/8/layout/vList2"/>
    <dgm:cxn modelId="{329F30E4-3D0A-4F2A-8746-6F75F8E8EB24}" type="presParOf" srcId="{17B61C88-117F-49CC-9AE2-C2C5FE11D046}" destId="{023F4C25-D090-4C8D-85DE-9AC3A5C0477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71AAA0B-F084-41C8-BAB0-3573037A497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01540BE1-65F3-49CC-B940-65B75AF10D78}">
      <dgm:prSet/>
      <dgm:spPr/>
      <dgm:t>
        <a:bodyPr/>
        <a:lstStyle/>
        <a:p>
          <a:r>
            <a:rPr lang="es-ES"/>
            <a:t>Heap de máxima: las claves de un nodo padre tienen que ser mayores o iguales que las de sus hijos.</a:t>
          </a:r>
          <a:endParaRPr lang="en-US"/>
        </a:p>
      </dgm:t>
    </dgm:pt>
    <dgm:pt modelId="{DF3D95A3-4DAC-4BF2-98F8-27ED73FCBB34}" type="parTrans" cxnId="{6FFF11F6-6857-44F0-8D49-AF6041F27816}">
      <dgm:prSet/>
      <dgm:spPr/>
      <dgm:t>
        <a:bodyPr/>
        <a:lstStyle/>
        <a:p>
          <a:endParaRPr lang="en-US"/>
        </a:p>
      </dgm:t>
    </dgm:pt>
    <dgm:pt modelId="{39FBEE31-1613-48B7-93B5-7400B1B71B97}" type="sibTrans" cxnId="{6FFF11F6-6857-44F0-8D49-AF6041F27816}">
      <dgm:prSet/>
      <dgm:spPr/>
      <dgm:t>
        <a:bodyPr/>
        <a:lstStyle/>
        <a:p>
          <a:endParaRPr lang="en-US"/>
        </a:p>
      </dgm:t>
    </dgm:pt>
    <dgm:pt modelId="{C25B2CF8-0179-4721-A40F-64E77DDA8076}">
      <dgm:prSet/>
      <dgm:spPr/>
      <dgm:t>
        <a:bodyPr/>
        <a:lstStyle/>
        <a:p>
          <a:r>
            <a:rPr lang="es-ES"/>
            <a:t>Heap de mínima: las claves de un nodo padre tienen que ser menores o iguales que las de sus hijos.</a:t>
          </a:r>
          <a:endParaRPr lang="en-US"/>
        </a:p>
      </dgm:t>
    </dgm:pt>
    <dgm:pt modelId="{5A9491BC-5947-4827-AABF-D441AF3D4816}" type="parTrans" cxnId="{EFAC3901-59C9-4DB3-8F68-ED7F2B6E710E}">
      <dgm:prSet/>
      <dgm:spPr/>
      <dgm:t>
        <a:bodyPr/>
        <a:lstStyle/>
        <a:p>
          <a:endParaRPr lang="en-US"/>
        </a:p>
      </dgm:t>
    </dgm:pt>
    <dgm:pt modelId="{5A1EF0A4-F549-451D-B930-9C22CBBC282D}" type="sibTrans" cxnId="{EFAC3901-59C9-4DB3-8F68-ED7F2B6E710E}">
      <dgm:prSet/>
      <dgm:spPr/>
      <dgm:t>
        <a:bodyPr/>
        <a:lstStyle/>
        <a:p>
          <a:endParaRPr lang="en-US"/>
        </a:p>
      </dgm:t>
    </dgm:pt>
    <dgm:pt modelId="{87A6FF9D-2B1C-4359-BA63-DFBCF70E5019}" type="pres">
      <dgm:prSet presAssocID="{771AAA0B-F084-41C8-BAB0-3573037A4977}" presName="root" presStyleCnt="0">
        <dgm:presLayoutVars>
          <dgm:dir/>
          <dgm:resizeHandles val="exact"/>
        </dgm:presLayoutVars>
      </dgm:prSet>
      <dgm:spPr/>
    </dgm:pt>
    <dgm:pt modelId="{7E82F3E5-23BD-4E21-871C-E8CB3AE7DFAC}" type="pres">
      <dgm:prSet presAssocID="{01540BE1-65F3-49CC-B940-65B75AF10D78}" presName="compNode" presStyleCnt="0"/>
      <dgm:spPr/>
    </dgm:pt>
    <dgm:pt modelId="{05113900-361B-42CB-857B-9DD0F07E52D3}" type="pres">
      <dgm:prSet presAssocID="{01540BE1-65F3-49CC-B940-65B75AF10D78}" presName="bgRect" presStyleLbl="bgShp" presStyleIdx="0" presStyleCnt="2"/>
      <dgm:spPr/>
    </dgm:pt>
    <dgm:pt modelId="{A718C14E-BA1E-44F1-9204-87452F4C7156}" type="pres">
      <dgm:prSet presAssocID="{01540BE1-65F3-49CC-B940-65B75AF10D7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iraffe"/>
        </a:ext>
      </dgm:extLst>
    </dgm:pt>
    <dgm:pt modelId="{7FB443E8-FAFF-4602-AFB7-58846A019B17}" type="pres">
      <dgm:prSet presAssocID="{01540BE1-65F3-49CC-B940-65B75AF10D78}" presName="spaceRect" presStyleCnt="0"/>
      <dgm:spPr/>
    </dgm:pt>
    <dgm:pt modelId="{73DBD7AB-D79C-4EDA-BC46-AC7D82BF4A47}" type="pres">
      <dgm:prSet presAssocID="{01540BE1-65F3-49CC-B940-65B75AF10D78}" presName="parTx" presStyleLbl="revTx" presStyleIdx="0" presStyleCnt="2">
        <dgm:presLayoutVars>
          <dgm:chMax val="0"/>
          <dgm:chPref val="0"/>
        </dgm:presLayoutVars>
      </dgm:prSet>
      <dgm:spPr/>
    </dgm:pt>
    <dgm:pt modelId="{AF3E80F3-DE43-4A0A-B038-3D0B6A1C59BA}" type="pres">
      <dgm:prSet presAssocID="{39FBEE31-1613-48B7-93B5-7400B1B71B97}" presName="sibTrans" presStyleCnt="0"/>
      <dgm:spPr/>
    </dgm:pt>
    <dgm:pt modelId="{A53FF6DC-C696-43A7-AB5F-F3F8AF155443}" type="pres">
      <dgm:prSet presAssocID="{C25B2CF8-0179-4721-A40F-64E77DDA8076}" presName="compNode" presStyleCnt="0"/>
      <dgm:spPr/>
    </dgm:pt>
    <dgm:pt modelId="{18E95C05-766D-4166-AECE-5174C470F288}" type="pres">
      <dgm:prSet presAssocID="{C25B2CF8-0179-4721-A40F-64E77DDA8076}" presName="bgRect" presStyleLbl="bgShp" presStyleIdx="1" presStyleCnt="2"/>
      <dgm:spPr/>
    </dgm:pt>
    <dgm:pt modelId="{C32B970F-8730-4A9C-9ADF-671A245049A0}" type="pres">
      <dgm:prSet presAssocID="{C25B2CF8-0179-4721-A40F-64E77DDA807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rent and Child"/>
        </a:ext>
      </dgm:extLst>
    </dgm:pt>
    <dgm:pt modelId="{930F27F2-B76E-416C-AE27-7B273C3600F6}" type="pres">
      <dgm:prSet presAssocID="{C25B2CF8-0179-4721-A40F-64E77DDA8076}" presName="spaceRect" presStyleCnt="0"/>
      <dgm:spPr/>
    </dgm:pt>
    <dgm:pt modelId="{75FEC484-B1CC-45A3-992F-9387E31BB2B6}" type="pres">
      <dgm:prSet presAssocID="{C25B2CF8-0179-4721-A40F-64E77DDA8076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EFAC3901-59C9-4DB3-8F68-ED7F2B6E710E}" srcId="{771AAA0B-F084-41C8-BAB0-3573037A4977}" destId="{C25B2CF8-0179-4721-A40F-64E77DDA8076}" srcOrd="1" destOrd="0" parTransId="{5A9491BC-5947-4827-AABF-D441AF3D4816}" sibTransId="{5A1EF0A4-F549-451D-B930-9C22CBBC282D}"/>
    <dgm:cxn modelId="{3EA84B1F-372B-485B-AE11-7C764C313052}" type="presOf" srcId="{C25B2CF8-0179-4721-A40F-64E77DDA8076}" destId="{75FEC484-B1CC-45A3-992F-9387E31BB2B6}" srcOrd="0" destOrd="0" presId="urn:microsoft.com/office/officeart/2018/2/layout/IconVerticalSolidList"/>
    <dgm:cxn modelId="{97C5A425-09A3-43E4-B83C-58708FB193DC}" type="presOf" srcId="{771AAA0B-F084-41C8-BAB0-3573037A4977}" destId="{87A6FF9D-2B1C-4359-BA63-DFBCF70E5019}" srcOrd="0" destOrd="0" presId="urn:microsoft.com/office/officeart/2018/2/layout/IconVerticalSolidList"/>
    <dgm:cxn modelId="{A4905585-A768-43C0-94DA-B5C1DF4BE518}" type="presOf" srcId="{01540BE1-65F3-49CC-B940-65B75AF10D78}" destId="{73DBD7AB-D79C-4EDA-BC46-AC7D82BF4A47}" srcOrd="0" destOrd="0" presId="urn:microsoft.com/office/officeart/2018/2/layout/IconVerticalSolidList"/>
    <dgm:cxn modelId="{6FFF11F6-6857-44F0-8D49-AF6041F27816}" srcId="{771AAA0B-F084-41C8-BAB0-3573037A4977}" destId="{01540BE1-65F3-49CC-B940-65B75AF10D78}" srcOrd="0" destOrd="0" parTransId="{DF3D95A3-4DAC-4BF2-98F8-27ED73FCBB34}" sibTransId="{39FBEE31-1613-48B7-93B5-7400B1B71B97}"/>
    <dgm:cxn modelId="{9645DBFB-AFEF-4A3C-8441-7869A34059B9}" type="presParOf" srcId="{87A6FF9D-2B1C-4359-BA63-DFBCF70E5019}" destId="{7E82F3E5-23BD-4E21-871C-E8CB3AE7DFAC}" srcOrd="0" destOrd="0" presId="urn:microsoft.com/office/officeart/2018/2/layout/IconVerticalSolidList"/>
    <dgm:cxn modelId="{FE621315-DDA3-4F70-ABBA-95D5E47A956F}" type="presParOf" srcId="{7E82F3E5-23BD-4E21-871C-E8CB3AE7DFAC}" destId="{05113900-361B-42CB-857B-9DD0F07E52D3}" srcOrd="0" destOrd="0" presId="urn:microsoft.com/office/officeart/2018/2/layout/IconVerticalSolidList"/>
    <dgm:cxn modelId="{31CED03A-072D-4500-941B-25C78EA74143}" type="presParOf" srcId="{7E82F3E5-23BD-4E21-871C-E8CB3AE7DFAC}" destId="{A718C14E-BA1E-44F1-9204-87452F4C7156}" srcOrd="1" destOrd="0" presId="urn:microsoft.com/office/officeart/2018/2/layout/IconVerticalSolidList"/>
    <dgm:cxn modelId="{A9F00C97-E564-4E2A-9F0C-411ECA7B0A68}" type="presParOf" srcId="{7E82F3E5-23BD-4E21-871C-E8CB3AE7DFAC}" destId="{7FB443E8-FAFF-4602-AFB7-58846A019B17}" srcOrd="2" destOrd="0" presId="urn:microsoft.com/office/officeart/2018/2/layout/IconVerticalSolidList"/>
    <dgm:cxn modelId="{C84386F9-BA2A-45F0-B511-9C74379479FD}" type="presParOf" srcId="{7E82F3E5-23BD-4E21-871C-E8CB3AE7DFAC}" destId="{73DBD7AB-D79C-4EDA-BC46-AC7D82BF4A47}" srcOrd="3" destOrd="0" presId="urn:microsoft.com/office/officeart/2018/2/layout/IconVerticalSolidList"/>
    <dgm:cxn modelId="{4D45F47C-788A-4131-BD21-03611026CA86}" type="presParOf" srcId="{87A6FF9D-2B1C-4359-BA63-DFBCF70E5019}" destId="{AF3E80F3-DE43-4A0A-B038-3D0B6A1C59BA}" srcOrd="1" destOrd="0" presId="urn:microsoft.com/office/officeart/2018/2/layout/IconVerticalSolidList"/>
    <dgm:cxn modelId="{85270A9F-4A52-4A4D-8E38-7257D9077B9B}" type="presParOf" srcId="{87A6FF9D-2B1C-4359-BA63-DFBCF70E5019}" destId="{A53FF6DC-C696-43A7-AB5F-F3F8AF155443}" srcOrd="2" destOrd="0" presId="urn:microsoft.com/office/officeart/2018/2/layout/IconVerticalSolidList"/>
    <dgm:cxn modelId="{D3586F0C-5814-46D0-AF4B-3FD9099539E5}" type="presParOf" srcId="{A53FF6DC-C696-43A7-AB5F-F3F8AF155443}" destId="{18E95C05-766D-4166-AECE-5174C470F288}" srcOrd="0" destOrd="0" presId="urn:microsoft.com/office/officeart/2018/2/layout/IconVerticalSolidList"/>
    <dgm:cxn modelId="{45526819-0D0E-4234-9629-7613B494C7FE}" type="presParOf" srcId="{A53FF6DC-C696-43A7-AB5F-F3F8AF155443}" destId="{C32B970F-8730-4A9C-9ADF-671A245049A0}" srcOrd="1" destOrd="0" presId="urn:microsoft.com/office/officeart/2018/2/layout/IconVerticalSolidList"/>
    <dgm:cxn modelId="{7E582B74-630E-4485-A710-F81FA506270E}" type="presParOf" srcId="{A53FF6DC-C696-43A7-AB5F-F3F8AF155443}" destId="{930F27F2-B76E-416C-AE27-7B273C3600F6}" srcOrd="2" destOrd="0" presId="urn:microsoft.com/office/officeart/2018/2/layout/IconVerticalSolidList"/>
    <dgm:cxn modelId="{D7D55A65-F7A1-4336-A42F-1D1CC6133025}" type="presParOf" srcId="{A53FF6DC-C696-43A7-AB5F-F3F8AF155443}" destId="{75FEC484-B1CC-45A3-992F-9387E31BB2B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BC226DB-EBD5-4D19-82E6-2B3515A188F7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A3DB71A-304F-4659-A77F-681A84D887E1}">
      <dgm:prSet/>
      <dgm:spPr/>
      <dgm:t>
        <a:bodyPr/>
        <a:lstStyle/>
        <a:p>
          <a:r>
            <a:rPr lang="es-ES"/>
            <a:t>Se intercambia el mínimo que está en la primera posición del vector (raíz del árbol) por la última hoja (última posición del vector).</a:t>
          </a:r>
          <a:endParaRPr lang="en-US"/>
        </a:p>
      </dgm:t>
    </dgm:pt>
    <dgm:pt modelId="{6CFD5500-2740-418E-B0B7-28CCD376726B}" type="parTrans" cxnId="{DBAFA3F2-B15B-4C06-B319-F2263C1CC700}">
      <dgm:prSet/>
      <dgm:spPr/>
      <dgm:t>
        <a:bodyPr/>
        <a:lstStyle/>
        <a:p>
          <a:endParaRPr lang="en-US"/>
        </a:p>
      </dgm:t>
    </dgm:pt>
    <dgm:pt modelId="{424481C9-139B-43B7-AD63-F70BACD5F29C}" type="sibTrans" cxnId="{DBAFA3F2-B15B-4C06-B319-F2263C1CC700}">
      <dgm:prSet/>
      <dgm:spPr/>
      <dgm:t>
        <a:bodyPr/>
        <a:lstStyle/>
        <a:p>
          <a:endParaRPr lang="en-US"/>
        </a:p>
      </dgm:t>
    </dgm:pt>
    <dgm:pt modelId="{D0857D57-A74A-4F9A-A1D5-2A2A231F5276}">
      <dgm:prSet/>
      <dgm:spPr/>
      <dgm:t>
        <a:bodyPr/>
        <a:lstStyle/>
        <a:p>
          <a:r>
            <a:rPr lang="es-ES"/>
            <a:t>Se reduce el tamaño lógico del vector (heap).</a:t>
          </a:r>
          <a:endParaRPr lang="en-US"/>
        </a:p>
      </dgm:t>
    </dgm:pt>
    <dgm:pt modelId="{C67B51E1-39B7-4CC7-A9E1-7201D436CA1F}" type="parTrans" cxnId="{9A9FC94E-1F56-4782-93DE-C7F8D09F9F0D}">
      <dgm:prSet/>
      <dgm:spPr/>
      <dgm:t>
        <a:bodyPr/>
        <a:lstStyle/>
        <a:p>
          <a:endParaRPr lang="en-US"/>
        </a:p>
      </dgm:t>
    </dgm:pt>
    <dgm:pt modelId="{F1A9D34B-BD76-4A58-AF76-73C2CE135FAA}" type="sibTrans" cxnId="{9A9FC94E-1F56-4782-93DE-C7F8D09F9F0D}">
      <dgm:prSet/>
      <dgm:spPr/>
      <dgm:t>
        <a:bodyPr/>
        <a:lstStyle/>
        <a:p>
          <a:endParaRPr lang="en-US"/>
        </a:p>
      </dgm:t>
    </dgm:pt>
    <dgm:pt modelId="{72EDB179-3A71-4ED1-AA60-3E7E0B30A224}">
      <dgm:prSet/>
      <dgm:spPr/>
      <dgm:t>
        <a:bodyPr/>
        <a:lstStyle/>
        <a:p>
          <a:r>
            <a:rPr lang="es-ES"/>
            <a:t>El heap rompe las condiciones en la raíz, por lo que se restaura el mismo hacia abajo.</a:t>
          </a:r>
          <a:endParaRPr lang="en-US"/>
        </a:p>
      </dgm:t>
    </dgm:pt>
    <dgm:pt modelId="{C2B2CA55-1658-4416-9285-0220936E6736}" type="parTrans" cxnId="{33D51F54-7313-48CF-96DF-4BC597ECA17B}">
      <dgm:prSet/>
      <dgm:spPr/>
      <dgm:t>
        <a:bodyPr/>
        <a:lstStyle/>
        <a:p>
          <a:endParaRPr lang="en-US"/>
        </a:p>
      </dgm:t>
    </dgm:pt>
    <dgm:pt modelId="{4037AC4A-F23E-4CEC-8A3D-CFEB45CA0DF3}" type="sibTrans" cxnId="{33D51F54-7313-48CF-96DF-4BC597ECA17B}">
      <dgm:prSet/>
      <dgm:spPr/>
      <dgm:t>
        <a:bodyPr/>
        <a:lstStyle/>
        <a:p>
          <a:endParaRPr lang="en-US"/>
        </a:p>
      </dgm:t>
    </dgm:pt>
    <dgm:pt modelId="{D9A3905D-07BA-4237-8307-23F19C1C6978}" type="pres">
      <dgm:prSet presAssocID="{0BC226DB-EBD5-4D19-82E6-2B3515A188F7}" presName="vert0" presStyleCnt="0">
        <dgm:presLayoutVars>
          <dgm:dir/>
          <dgm:animOne val="branch"/>
          <dgm:animLvl val="lvl"/>
        </dgm:presLayoutVars>
      </dgm:prSet>
      <dgm:spPr/>
    </dgm:pt>
    <dgm:pt modelId="{3CF4682C-9060-4F23-8D0F-9E61872101F9}" type="pres">
      <dgm:prSet presAssocID="{1A3DB71A-304F-4659-A77F-681A84D887E1}" presName="thickLine" presStyleLbl="alignNode1" presStyleIdx="0" presStyleCnt="3"/>
      <dgm:spPr/>
    </dgm:pt>
    <dgm:pt modelId="{66C5B03C-5385-464A-B15D-FEAC46762C33}" type="pres">
      <dgm:prSet presAssocID="{1A3DB71A-304F-4659-A77F-681A84D887E1}" presName="horz1" presStyleCnt="0"/>
      <dgm:spPr/>
    </dgm:pt>
    <dgm:pt modelId="{ADAE5EAD-D98A-4475-8C03-0D8B0E987598}" type="pres">
      <dgm:prSet presAssocID="{1A3DB71A-304F-4659-A77F-681A84D887E1}" presName="tx1" presStyleLbl="revTx" presStyleIdx="0" presStyleCnt="3"/>
      <dgm:spPr/>
    </dgm:pt>
    <dgm:pt modelId="{C54F8B1C-418C-47E1-8320-4976D9F4E814}" type="pres">
      <dgm:prSet presAssocID="{1A3DB71A-304F-4659-A77F-681A84D887E1}" presName="vert1" presStyleCnt="0"/>
      <dgm:spPr/>
    </dgm:pt>
    <dgm:pt modelId="{262F0C81-AF45-4CEC-B6FC-E91990C3A169}" type="pres">
      <dgm:prSet presAssocID="{D0857D57-A74A-4F9A-A1D5-2A2A231F5276}" presName="thickLine" presStyleLbl="alignNode1" presStyleIdx="1" presStyleCnt="3"/>
      <dgm:spPr/>
    </dgm:pt>
    <dgm:pt modelId="{9E5219C6-6D15-4087-9089-CB71CBB6BF2D}" type="pres">
      <dgm:prSet presAssocID="{D0857D57-A74A-4F9A-A1D5-2A2A231F5276}" presName="horz1" presStyleCnt="0"/>
      <dgm:spPr/>
    </dgm:pt>
    <dgm:pt modelId="{E7501DAE-438B-4D09-8ED4-4B9DDF9890D1}" type="pres">
      <dgm:prSet presAssocID="{D0857D57-A74A-4F9A-A1D5-2A2A231F5276}" presName="tx1" presStyleLbl="revTx" presStyleIdx="1" presStyleCnt="3"/>
      <dgm:spPr/>
    </dgm:pt>
    <dgm:pt modelId="{F663F6A8-2392-487A-9013-D6F389425BCC}" type="pres">
      <dgm:prSet presAssocID="{D0857D57-A74A-4F9A-A1D5-2A2A231F5276}" presName="vert1" presStyleCnt="0"/>
      <dgm:spPr/>
    </dgm:pt>
    <dgm:pt modelId="{3C8CEE14-3F9D-4AC8-B02A-790415A7E73F}" type="pres">
      <dgm:prSet presAssocID="{72EDB179-3A71-4ED1-AA60-3E7E0B30A224}" presName="thickLine" presStyleLbl="alignNode1" presStyleIdx="2" presStyleCnt="3"/>
      <dgm:spPr/>
    </dgm:pt>
    <dgm:pt modelId="{DE5CC980-8AFE-460E-B998-2A8883AEFCB3}" type="pres">
      <dgm:prSet presAssocID="{72EDB179-3A71-4ED1-AA60-3E7E0B30A224}" presName="horz1" presStyleCnt="0"/>
      <dgm:spPr/>
    </dgm:pt>
    <dgm:pt modelId="{CC7D3778-95B9-4D65-8F11-44A318D83F49}" type="pres">
      <dgm:prSet presAssocID="{72EDB179-3A71-4ED1-AA60-3E7E0B30A224}" presName="tx1" presStyleLbl="revTx" presStyleIdx="2" presStyleCnt="3"/>
      <dgm:spPr/>
    </dgm:pt>
    <dgm:pt modelId="{CFF72611-DEB8-45D9-97E1-F0AB430A63E1}" type="pres">
      <dgm:prSet presAssocID="{72EDB179-3A71-4ED1-AA60-3E7E0B30A224}" presName="vert1" presStyleCnt="0"/>
      <dgm:spPr/>
    </dgm:pt>
  </dgm:ptLst>
  <dgm:cxnLst>
    <dgm:cxn modelId="{0596313A-82D6-46F7-9770-5F725EED0B49}" type="presOf" srcId="{0BC226DB-EBD5-4D19-82E6-2B3515A188F7}" destId="{D9A3905D-07BA-4237-8307-23F19C1C6978}" srcOrd="0" destOrd="0" presId="urn:microsoft.com/office/officeart/2008/layout/LinedList"/>
    <dgm:cxn modelId="{52E64A67-E25E-4D0F-B882-0A512E03A038}" type="presOf" srcId="{1A3DB71A-304F-4659-A77F-681A84D887E1}" destId="{ADAE5EAD-D98A-4475-8C03-0D8B0E987598}" srcOrd="0" destOrd="0" presId="urn:microsoft.com/office/officeart/2008/layout/LinedList"/>
    <dgm:cxn modelId="{9B14C069-4DC5-4F5E-9A43-9B7536F01214}" type="presOf" srcId="{D0857D57-A74A-4F9A-A1D5-2A2A231F5276}" destId="{E7501DAE-438B-4D09-8ED4-4B9DDF9890D1}" srcOrd="0" destOrd="0" presId="urn:microsoft.com/office/officeart/2008/layout/LinedList"/>
    <dgm:cxn modelId="{9A9FC94E-1F56-4782-93DE-C7F8D09F9F0D}" srcId="{0BC226DB-EBD5-4D19-82E6-2B3515A188F7}" destId="{D0857D57-A74A-4F9A-A1D5-2A2A231F5276}" srcOrd="1" destOrd="0" parTransId="{C67B51E1-39B7-4CC7-A9E1-7201D436CA1F}" sibTransId="{F1A9D34B-BD76-4A58-AF76-73C2CE135FAA}"/>
    <dgm:cxn modelId="{33D51F54-7313-48CF-96DF-4BC597ECA17B}" srcId="{0BC226DB-EBD5-4D19-82E6-2B3515A188F7}" destId="{72EDB179-3A71-4ED1-AA60-3E7E0B30A224}" srcOrd="2" destOrd="0" parTransId="{C2B2CA55-1658-4416-9285-0220936E6736}" sibTransId="{4037AC4A-F23E-4CEC-8A3D-CFEB45CA0DF3}"/>
    <dgm:cxn modelId="{9E4F23C2-663E-46CC-B8D2-033E01A7A457}" type="presOf" srcId="{72EDB179-3A71-4ED1-AA60-3E7E0B30A224}" destId="{CC7D3778-95B9-4D65-8F11-44A318D83F49}" srcOrd="0" destOrd="0" presId="urn:microsoft.com/office/officeart/2008/layout/LinedList"/>
    <dgm:cxn modelId="{DBAFA3F2-B15B-4C06-B319-F2263C1CC700}" srcId="{0BC226DB-EBD5-4D19-82E6-2B3515A188F7}" destId="{1A3DB71A-304F-4659-A77F-681A84D887E1}" srcOrd="0" destOrd="0" parTransId="{6CFD5500-2740-418E-B0B7-28CCD376726B}" sibTransId="{424481C9-139B-43B7-AD63-F70BACD5F29C}"/>
    <dgm:cxn modelId="{9101CF87-D301-4091-BC8F-B56AB4F203EA}" type="presParOf" srcId="{D9A3905D-07BA-4237-8307-23F19C1C6978}" destId="{3CF4682C-9060-4F23-8D0F-9E61872101F9}" srcOrd="0" destOrd="0" presId="urn:microsoft.com/office/officeart/2008/layout/LinedList"/>
    <dgm:cxn modelId="{EFB70F4C-3308-48DD-86DE-5B03A4D6F543}" type="presParOf" srcId="{D9A3905D-07BA-4237-8307-23F19C1C6978}" destId="{66C5B03C-5385-464A-B15D-FEAC46762C33}" srcOrd="1" destOrd="0" presId="urn:microsoft.com/office/officeart/2008/layout/LinedList"/>
    <dgm:cxn modelId="{47B00468-F3E5-4435-8014-B49CECF89A4E}" type="presParOf" srcId="{66C5B03C-5385-464A-B15D-FEAC46762C33}" destId="{ADAE5EAD-D98A-4475-8C03-0D8B0E987598}" srcOrd="0" destOrd="0" presId="urn:microsoft.com/office/officeart/2008/layout/LinedList"/>
    <dgm:cxn modelId="{AC416CF3-E5DA-4942-9D23-E54F9CE29C79}" type="presParOf" srcId="{66C5B03C-5385-464A-B15D-FEAC46762C33}" destId="{C54F8B1C-418C-47E1-8320-4976D9F4E814}" srcOrd="1" destOrd="0" presId="urn:microsoft.com/office/officeart/2008/layout/LinedList"/>
    <dgm:cxn modelId="{61AAEC03-7AAC-4E32-ADAF-93A8DF42A449}" type="presParOf" srcId="{D9A3905D-07BA-4237-8307-23F19C1C6978}" destId="{262F0C81-AF45-4CEC-B6FC-E91990C3A169}" srcOrd="2" destOrd="0" presId="urn:microsoft.com/office/officeart/2008/layout/LinedList"/>
    <dgm:cxn modelId="{74B946E2-7210-4F88-BE1C-54477246FD83}" type="presParOf" srcId="{D9A3905D-07BA-4237-8307-23F19C1C6978}" destId="{9E5219C6-6D15-4087-9089-CB71CBB6BF2D}" srcOrd="3" destOrd="0" presId="urn:microsoft.com/office/officeart/2008/layout/LinedList"/>
    <dgm:cxn modelId="{C35011BA-247F-466D-A419-15603DCD1D6F}" type="presParOf" srcId="{9E5219C6-6D15-4087-9089-CB71CBB6BF2D}" destId="{E7501DAE-438B-4D09-8ED4-4B9DDF9890D1}" srcOrd="0" destOrd="0" presId="urn:microsoft.com/office/officeart/2008/layout/LinedList"/>
    <dgm:cxn modelId="{B0CB78D2-CAEB-443C-9B87-5A60BBCE3FD1}" type="presParOf" srcId="{9E5219C6-6D15-4087-9089-CB71CBB6BF2D}" destId="{F663F6A8-2392-487A-9013-D6F389425BCC}" srcOrd="1" destOrd="0" presId="urn:microsoft.com/office/officeart/2008/layout/LinedList"/>
    <dgm:cxn modelId="{C001A105-4204-4560-97A0-417FAEA7B9FA}" type="presParOf" srcId="{D9A3905D-07BA-4237-8307-23F19C1C6978}" destId="{3C8CEE14-3F9D-4AC8-B02A-790415A7E73F}" srcOrd="4" destOrd="0" presId="urn:microsoft.com/office/officeart/2008/layout/LinedList"/>
    <dgm:cxn modelId="{2A8E27BD-344C-4C8C-A76C-984C553968C6}" type="presParOf" srcId="{D9A3905D-07BA-4237-8307-23F19C1C6978}" destId="{DE5CC980-8AFE-460E-B998-2A8883AEFCB3}" srcOrd="5" destOrd="0" presId="urn:microsoft.com/office/officeart/2008/layout/LinedList"/>
    <dgm:cxn modelId="{3009991B-BFFF-4B6E-82A0-9B4FC62CFBA2}" type="presParOf" srcId="{DE5CC980-8AFE-460E-B998-2A8883AEFCB3}" destId="{CC7D3778-95B9-4D65-8F11-44A318D83F49}" srcOrd="0" destOrd="0" presId="urn:microsoft.com/office/officeart/2008/layout/LinedList"/>
    <dgm:cxn modelId="{78D086C1-3296-4F01-8742-4464BDC41458}" type="presParOf" srcId="{DE5CC980-8AFE-460E-B998-2A8883AEFCB3}" destId="{CFF72611-DEB8-45D9-97E1-F0AB430A63E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D34CF0F-25CD-4E8D-9337-9D60200485AF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67239E09-8999-48E7-B9EC-BFCD6DB58778}">
      <dgm:prSet custT="1"/>
      <dgm:spPr/>
      <dgm:t>
        <a:bodyPr/>
        <a:lstStyle/>
        <a:p>
          <a:r>
            <a:rPr lang="es-ES" sz="1600" dirty="0"/>
            <a:t>El reemplazo de la raíz por la última hoja es O(1).</a:t>
          </a:r>
          <a:endParaRPr lang="en-US" sz="1600" dirty="0"/>
        </a:p>
      </dgm:t>
    </dgm:pt>
    <dgm:pt modelId="{9C3050CB-6EA3-4DEC-A448-B6F27D7435DF}" type="parTrans" cxnId="{11AEEA69-9717-4C0B-8958-0FC96C089000}">
      <dgm:prSet/>
      <dgm:spPr/>
      <dgm:t>
        <a:bodyPr/>
        <a:lstStyle/>
        <a:p>
          <a:endParaRPr lang="en-US"/>
        </a:p>
      </dgm:t>
    </dgm:pt>
    <dgm:pt modelId="{5CB85CFB-A023-412A-9391-BE6D1B110725}" type="sibTrans" cxnId="{11AEEA69-9717-4C0B-8958-0FC96C089000}">
      <dgm:prSet/>
      <dgm:spPr/>
      <dgm:t>
        <a:bodyPr/>
        <a:lstStyle/>
        <a:p>
          <a:endParaRPr lang="en-US"/>
        </a:p>
      </dgm:t>
    </dgm:pt>
    <dgm:pt modelId="{294D23BD-AF19-497B-936A-0F86193BED54}">
      <dgm:prSet custT="1"/>
      <dgm:spPr/>
      <dgm:t>
        <a:bodyPr/>
        <a:lstStyle/>
        <a:p>
          <a:r>
            <a:rPr lang="es-ES" sz="1600" dirty="0"/>
            <a:t>Luego, para restaurar el montículo y ubicar el valor que se ha colocado en la raíz en su posición definitiva, a lo sumo se deben hacer comparaciones e intercambios en cada uno de los niveles hasta llegar a las hojas.</a:t>
          </a:r>
          <a:endParaRPr lang="en-US" sz="1600" dirty="0"/>
        </a:p>
      </dgm:t>
    </dgm:pt>
    <dgm:pt modelId="{DC4B9E03-EF8F-462B-91C4-9B622D9BEC41}" type="parTrans" cxnId="{668CAE2D-838D-46BF-A7B1-F5B1693669CF}">
      <dgm:prSet/>
      <dgm:spPr/>
      <dgm:t>
        <a:bodyPr/>
        <a:lstStyle/>
        <a:p>
          <a:endParaRPr lang="en-US"/>
        </a:p>
      </dgm:t>
    </dgm:pt>
    <dgm:pt modelId="{F75AAB12-B823-4ED7-BF12-1A2F0E60C409}" type="sibTrans" cxnId="{668CAE2D-838D-46BF-A7B1-F5B1693669CF}">
      <dgm:prSet/>
      <dgm:spPr/>
      <dgm:t>
        <a:bodyPr/>
        <a:lstStyle/>
        <a:p>
          <a:endParaRPr lang="en-US"/>
        </a:p>
      </dgm:t>
    </dgm:pt>
    <dgm:pt modelId="{81D4A3D9-D80C-4AF9-8CBE-7BB549305354}">
      <dgm:prSet custT="1"/>
      <dgm:spPr/>
      <dgm:t>
        <a:bodyPr/>
        <a:lstStyle/>
        <a:p>
          <a:r>
            <a:rPr lang="es-ES" sz="1600" dirty="0"/>
            <a:t>Como el árbol está balanceado, su altura es log(N), siendo N el número de nodos del </a:t>
          </a:r>
          <a:r>
            <a:rPr lang="es-ES" sz="1600" dirty="0" err="1"/>
            <a:t>heap</a:t>
          </a:r>
          <a:r>
            <a:rPr lang="es-ES" sz="1600" dirty="0"/>
            <a:t>.</a:t>
          </a:r>
          <a:endParaRPr lang="en-US" sz="1600" dirty="0"/>
        </a:p>
      </dgm:t>
    </dgm:pt>
    <dgm:pt modelId="{4361C927-4255-4041-B09D-692A78CF492F}" type="parTrans" cxnId="{9CDF01CB-1DFB-487C-85AB-62DC55A069DA}">
      <dgm:prSet/>
      <dgm:spPr/>
      <dgm:t>
        <a:bodyPr/>
        <a:lstStyle/>
        <a:p>
          <a:endParaRPr lang="en-US"/>
        </a:p>
      </dgm:t>
    </dgm:pt>
    <dgm:pt modelId="{06A70C8E-6F37-4AEF-930C-84AF36A29C76}" type="sibTrans" cxnId="{9CDF01CB-1DFB-487C-85AB-62DC55A069DA}">
      <dgm:prSet/>
      <dgm:spPr/>
      <dgm:t>
        <a:bodyPr/>
        <a:lstStyle/>
        <a:p>
          <a:endParaRPr lang="en-US"/>
        </a:p>
      </dgm:t>
    </dgm:pt>
    <dgm:pt modelId="{74F22A15-B30E-43CF-BFE4-15F1B46C58F0}">
      <dgm:prSet custT="1"/>
      <dgm:spPr/>
      <dgm:t>
        <a:bodyPr/>
        <a:lstStyle/>
        <a:p>
          <a:r>
            <a:rPr lang="es-ES" sz="1600" dirty="0"/>
            <a:t>Por lo que el orden es O(log(N))</a:t>
          </a:r>
          <a:endParaRPr lang="en-US" sz="1600" dirty="0"/>
        </a:p>
      </dgm:t>
    </dgm:pt>
    <dgm:pt modelId="{F717B3FA-B7C5-47AB-8700-FE6E450D7362}" type="parTrans" cxnId="{74E6F742-8335-4203-A8B5-D9A9606B92E4}">
      <dgm:prSet/>
      <dgm:spPr/>
      <dgm:t>
        <a:bodyPr/>
        <a:lstStyle/>
        <a:p>
          <a:endParaRPr lang="en-US"/>
        </a:p>
      </dgm:t>
    </dgm:pt>
    <dgm:pt modelId="{A6CCA56E-76E6-4FD8-B1E3-A297CA754133}" type="sibTrans" cxnId="{74E6F742-8335-4203-A8B5-D9A9606B92E4}">
      <dgm:prSet/>
      <dgm:spPr/>
      <dgm:t>
        <a:bodyPr/>
        <a:lstStyle/>
        <a:p>
          <a:endParaRPr lang="en-US"/>
        </a:p>
      </dgm:t>
    </dgm:pt>
    <dgm:pt modelId="{53E5118C-5E2F-420A-B0CC-2A02E0B62B2E}" type="pres">
      <dgm:prSet presAssocID="{1D34CF0F-25CD-4E8D-9337-9D60200485AF}" presName="root" presStyleCnt="0">
        <dgm:presLayoutVars>
          <dgm:dir/>
          <dgm:resizeHandles val="exact"/>
        </dgm:presLayoutVars>
      </dgm:prSet>
      <dgm:spPr/>
    </dgm:pt>
    <dgm:pt modelId="{92D917B1-DC4B-4A88-A2A5-2B164C2A0C69}" type="pres">
      <dgm:prSet presAssocID="{1D34CF0F-25CD-4E8D-9337-9D60200485AF}" presName="container" presStyleCnt="0">
        <dgm:presLayoutVars>
          <dgm:dir/>
          <dgm:resizeHandles val="exact"/>
        </dgm:presLayoutVars>
      </dgm:prSet>
      <dgm:spPr/>
    </dgm:pt>
    <dgm:pt modelId="{766A178D-E63F-496A-AE24-5AFE7A481466}" type="pres">
      <dgm:prSet presAssocID="{67239E09-8999-48E7-B9EC-BFCD6DB58778}" presName="compNode" presStyleCnt="0"/>
      <dgm:spPr/>
    </dgm:pt>
    <dgm:pt modelId="{F3D26607-4860-439F-830D-74E45DF4B7A0}" type="pres">
      <dgm:prSet presAssocID="{67239E09-8999-48E7-B9EC-BFCD6DB58778}" presName="iconBgRect" presStyleLbl="bgShp" presStyleIdx="0" presStyleCnt="4"/>
      <dgm:spPr/>
    </dgm:pt>
    <dgm:pt modelId="{BFF6094B-B394-4AA1-90AF-AF5065E3BDFF}" type="pres">
      <dgm:prSet presAssocID="{67239E09-8999-48E7-B9EC-BFCD6DB5877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issors"/>
        </a:ext>
      </dgm:extLst>
    </dgm:pt>
    <dgm:pt modelId="{F92B15CA-DCBD-44BB-8066-38091768061E}" type="pres">
      <dgm:prSet presAssocID="{67239E09-8999-48E7-B9EC-BFCD6DB58778}" presName="spaceRect" presStyleCnt="0"/>
      <dgm:spPr/>
    </dgm:pt>
    <dgm:pt modelId="{E9EDF272-77A5-450E-B772-846B72CBF4DF}" type="pres">
      <dgm:prSet presAssocID="{67239E09-8999-48E7-B9EC-BFCD6DB58778}" presName="textRect" presStyleLbl="revTx" presStyleIdx="0" presStyleCnt="4" custScaleX="143917" custLinFactNeighborX="24340" custLinFactNeighborY="6213">
        <dgm:presLayoutVars>
          <dgm:chMax val="1"/>
          <dgm:chPref val="1"/>
        </dgm:presLayoutVars>
      </dgm:prSet>
      <dgm:spPr/>
    </dgm:pt>
    <dgm:pt modelId="{BCA00AA7-3AA4-4FB8-A707-D5D880C8203A}" type="pres">
      <dgm:prSet presAssocID="{5CB85CFB-A023-412A-9391-BE6D1B110725}" presName="sibTrans" presStyleLbl="sibTrans2D1" presStyleIdx="0" presStyleCnt="0"/>
      <dgm:spPr/>
    </dgm:pt>
    <dgm:pt modelId="{1EB871F0-5B7F-40F2-B3D7-B46AB3AD90BA}" type="pres">
      <dgm:prSet presAssocID="{294D23BD-AF19-497B-936A-0F86193BED54}" presName="compNode" presStyleCnt="0"/>
      <dgm:spPr/>
    </dgm:pt>
    <dgm:pt modelId="{F260C372-6182-4ED1-BE4A-35666109D05A}" type="pres">
      <dgm:prSet presAssocID="{294D23BD-AF19-497B-936A-0F86193BED54}" presName="iconBgRect" presStyleLbl="bgShp" presStyleIdx="1" presStyleCnt="4"/>
      <dgm:spPr/>
    </dgm:pt>
    <dgm:pt modelId="{241EA0E8-F6EA-4D67-BAD8-D57F478B8AF3}" type="pres">
      <dgm:prSet presAssocID="{294D23BD-AF19-497B-936A-0F86193BED5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ximize"/>
        </a:ext>
      </dgm:extLst>
    </dgm:pt>
    <dgm:pt modelId="{4F9F6BB2-6A23-40ED-AF98-B9DB58060811}" type="pres">
      <dgm:prSet presAssocID="{294D23BD-AF19-497B-936A-0F86193BED54}" presName="spaceRect" presStyleCnt="0"/>
      <dgm:spPr/>
    </dgm:pt>
    <dgm:pt modelId="{8ABC12B6-95CD-43AC-820F-D4ABA1A40DB9}" type="pres">
      <dgm:prSet presAssocID="{294D23BD-AF19-497B-936A-0F86193BED54}" presName="textRect" presStyleLbl="revTx" presStyleIdx="1" presStyleCnt="4" custScaleX="176656" custLinFactNeighborX="42432">
        <dgm:presLayoutVars>
          <dgm:chMax val="1"/>
          <dgm:chPref val="1"/>
        </dgm:presLayoutVars>
      </dgm:prSet>
      <dgm:spPr/>
    </dgm:pt>
    <dgm:pt modelId="{E91A86CA-BA4B-4632-9076-54BB54FB515D}" type="pres">
      <dgm:prSet presAssocID="{F75AAB12-B823-4ED7-BF12-1A2F0E60C409}" presName="sibTrans" presStyleLbl="sibTrans2D1" presStyleIdx="0" presStyleCnt="0"/>
      <dgm:spPr/>
    </dgm:pt>
    <dgm:pt modelId="{16A1DCD8-A2E8-442D-9A95-97918BF9185E}" type="pres">
      <dgm:prSet presAssocID="{81D4A3D9-D80C-4AF9-8CBE-7BB549305354}" presName="compNode" presStyleCnt="0"/>
      <dgm:spPr/>
    </dgm:pt>
    <dgm:pt modelId="{36D0E13E-1542-40EB-BFCF-6874E3996DB6}" type="pres">
      <dgm:prSet presAssocID="{81D4A3D9-D80C-4AF9-8CBE-7BB549305354}" presName="iconBgRect" presStyleLbl="bgShp" presStyleIdx="2" presStyleCnt="4"/>
      <dgm:spPr/>
    </dgm:pt>
    <dgm:pt modelId="{16514E55-79A2-4977-B5A0-F201F43A9FAD}" type="pres">
      <dgm:prSet presAssocID="{81D4A3D9-D80C-4AF9-8CBE-7BB549305354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terpillar"/>
        </a:ext>
      </dgm:extLst>
    </dgm:pt>
    <dgm:pt modelId="{39F649D3-9C05-4B59-A917-218C7BB665E5}" type="pres">
      <dgm:prSet presAssocID="{81D4A3D9-D80C-4AF9-8CBE-7BB549305354}" presName="spaceRect" presStyleCnt="0"/>
      <dgm:spPr/>
    </dgm:pt>
    <dgm:pt modelId="{CCB41513-4A8B-4871-9E6A-DBA12448790F}" type="pres">
      <dgm:prSet presAssocID="{81D4A3D9-D80C-4AF9-8CBE-7BB549305354}" presName="textRect" presStyleLbl="revTx" presStyleIdx="2" presStyleCnt="4" custScaleX="179180" custLinFactNeighborX="47324">
        <dgm:presLayoutVars>
          <dgm:chMax val="1"/>
          <dgm:chPref val="1"/>
        </dgm:presLayoutVars>
      </dgm:prSet>
      <dgm:spPr/>
    </dgm:pt>
    <dgm:pt modelId="{A01C8A72-903B-45E8-9BC1-9A2A366302B2}" type="pres">
      <dgm:prSet presAssocID="{06A70C8E-6F37-4AEF-930C-84AF36A29C76}" presName="sibTrans" presStyleLbl="sibTrans2D1" presStyleIdx="0" presStyleCnt="0"/>
      <dgm:spPr/>
    </dgm:pt>
    <dgm:pt modelId="{53B65B63-5275-4C4E-BF3A-FA12953D4929}" type="pres">
      <dgm:prSet presAssocID="{74F22A15-B30E-43CF-BFE4-15F1B46C58F0}" presName="compNode" presStyleCnt="0"/>
      <dgm:spPr/>
    </dgm:pt>
    <dgm:pt modelId="{346576F0-B0F3-4725-AFD0-58518F1CEC54}" type="pres">
      <dgm:prSet presAssocID="{74F22A15-B30E-43CF-BFE4-15F1B46C58F0}" presName="iconBgRect" presStyleLbl="bgShp" presStyleIdx="3" presStyleCnt="4" custLinFactNeighborX="-3505" custLinFactNeighborY="-29252"/>
      <dgm:spPr/>
    </dgm:pt>
    <dgm:pt modelId="{3C3D47C2-66AC-4024-A9C6-24650769A956}" type="pres">
      <dgm:prSet presAssocID="{74F22A15-B30E-43CF-BFE4-15F1B46C58F0}" presName="iconRect" presStyleLbl="node1" presStyleIdx="3" presStyleCnt="4" custLinFactNeighborX="-6044" custLinFactNeighborY="-53011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48F7D599-53DB-42BB-A9CC-9AE867E3A598}" type="pres">
      <dgm:prSet presAssocID="{74F22A15-B30E-43CF-BFE4-15F1B46C58F0}" presName="spaceRect" presStyleCnt="0"/>
      <dgm:spPr/>
    </dgm:pt>
    <dgm:pt modelId="{F7255115-8FA9-4EDE-9B16-85943C985CDA}" type="pres">
      <dgm:prSet presAssocID="{74F22A15-B30E-43CF-BFE4-15F1B46C58F0}" presName="textRect" presStyleLbl="revTx" presStyleIdx="3" presStyleCnt="4" custScaleX="148136" custLinFactNeighborX="37662" custLinFactNeighborY="-25420">
        <dgm:presLayoutVars>
          <dgm:chMax val="1"/>
          <dgm:chPref val="1"/>
        </dgm:presLayoutVars>
      </dgm:prSet>
      <dgm:spPr/>
    </dgm:pt>
  </dgm:ptLst>
  <dgm:cxnLst>
    <dgm:cxn modelId="{73EDAF1B-CD90-49B5-B774-CDEC7671888A}" type="presOf" srcId="{5CB85CFB-A023-412A-9391-BE6D1B110725}" destId="{BCA00AA7-3AA4-4FB8-A707-D5D880C8203A}" srcOrd="0" destOrd="0" presId="urn:microsoft.com/office/officeart/2018/2/layout/IconCircleList"/>
    <dgm:cxn modelId="{668CAE2D-838D-46BF-A7B1-F5B1693669CF}" srcId="{1D34CF0F-25CD-4E8D-9337-9D60200485AF}" destId="{294D23BD-AF19-497B-936A-0F86193BED54}" srcOrd="1" destOrd="0" parTransId="{DC4B9E03-EF8F-462B-91C4-9B622D9BEC41}" sibTransId="{F75AAB12-B823-4ED7-BF12-1A2F0E60C409}"/>
    <dgm:cxn modelId="{7F5D9030-F73B-43A8-BBA8-CDD1CBDEA831}" type="presOf" srcId="{1D34CF0F-25CD-4E8D-9337-9D60200485AF}" destId="{53E5118C-5E2F-420A-B0CC-2A02E0B62B2E}" srcOrd="0" destOrd="0" presId="urn:microsoft.com/office/officeart/2018/2/layout/IconCircleList"/>
    <dgm:cxn modelId="{74E6F742-8335-4203-A8B5-D9A9606B92E4}" srcId="{1D34CF0F-25CD-4E8D-9337-9D60200485AF}" destId="{74F22A15-B30E-43CF-BFE4-15F1B46C58F0}" srcOrd="3" destOrd="0" parTransId="{F717B3FA-B7C5-47AB-8700-FE6E450D7362}" sibTransId="{A6CCA56E-76E6-4FD8-B1E3-A297CA754133}"/>
    <dgm:cxn modelId="{11AEEA69-9717-4C0B-8958-0FC96C089000}" srcId="{1D34CF0F-25CD-4E8D-9337-9D60200485AF}" destId="{67239E09-8999-48E7-B9EC-BFCD6DB58778}" srcOrd="0" destOrd="0" parTransId="{9C3050CB-6EA3-4DEC-A448-B6F27D7435DF}" sibTransId="{5CB85CFB-A023-412A-9391-BE6D1B110725}"/>
    <dgm:cxn modelId="{02EDE07F-C692-4175-B3FF-ADF817C7DD83}" type="presOf" srcId="{294D23BD-AF19-497B-936A-0F86193BED54}" destId="{8ABC12B6-95CD-43AC-820F-D4ABA1A40DB9}" srcOrd="0" destOrd="0" presId="urn:microsoft.com/office/officeart/2018/2/layout/IconCircleList"/>
    <dgm:cxn modelId="{83424EB4-EB08-429D-B5F4-A5772B3CE40D}" type="presOf" srcId="{81D4A3D9-D80C-4AF9-8CBE-7BB549305354}" destId="{CCB41513-4A8B-4871-9E6A-DBA12448790F}" srcOrd="0" destOrd="0" presId="urn:microsoft.com/office/officeart/2018/2/layout/IconCircleList"/>
    <dgm:cxn modelId="{3C1525B6-4028-48EC-863C-868303214CDF}" type="presOf" srcId="{67239E09-8999-48E7-B9EC-BFCD6DB58778}" destId="{E9EDF272-77A5-450E-B772-846B72CBF4DF}" srcOrd="0" destOrd="0" presId="urn:microsoft.com/office/officeart/2018/2/layout/IconCircleList"/>
    <dgm:cxn modelId="{9CDF01CB-1DFB-487C-85AB-62DC55A069DA}" srcId="{1D34CF0F-25CD-4E8D-9337-9D60200485AF}" destId="{81D4A3D9-D80C-4AF9-8CBE-7BB549305354}" srcOrd="2" destOrd="0" parTransId="{4361C927-4255-4041-B09D-692A78CF492F}" sibTransId="{06A70C8E-6F37-4AEF-930C-84AF36A29C76}"/>
    <dgm:cxn modelId="{71B64ECB-274C-4645-88D6-FE6FFF7C2694}" type="presOf" srcId="{06A70C8E-6F37-4AEF-930C-84AF36A29C76}" destId="{A01C8A72-903B-45E8-9BC1-9A2A366302B2}" srcOrd="0" destOrd="0" presId="urn:microsoft.com/office/officeart/2018/2/layout/IconCircleList"/>
    <dgm:cxn modelId="{EE10F3DF-FA86-440E-B68C-869820898DA5}" type="presOf" srcId="{F75AAB12-B823-4ED7-BF12-1A2F0E60C409}" destId="{E91A86CA-BA4B-4632-9076-54BB54FB515D}" srcOrd="0" destOrd="0" presId="urn:microsoft.com/office/officeart/2018/2/layout/IconCircleList"/>
    <dgm:cxn modelId="{4D8270EC-7D14-4D92-94EF-7857816FA6F4}" type="presOf" srcId="{74F22A15-B30E-43CF-BFE4-15F1B46C58F0}" destId="{F7255115-8FA9-4EDE-9B16-85943C985CDA}" srcOrd="0" destOrd="0" presId="urn:microsoft.com/office/officeart/2018/2/layout/IconCircleList"/>
    <dgm:cxn modelId="{9435FCDB-DEC8-40D9-81BC-C9E61E8F91A0}" type="presParOf" srcId="{53E5118C-5E2F-420A-B0CC-2A02E0B62B2E}" destId="{92D917B1-DC4B-4A88-A2A5-2B164C2A0C69}" srcOrd="0" destOrd="0" presId="urn:microsoft.com/office/officeart/2018/2/layout/IconCircleList"/>
    <dgm:cxn modelId="{746DB09A-2A98-4610-85F5-970B6E9375BF}" type="presParOf" srcId="{92D917B1-DC4B-4A88-A2A5-2B164C2A0C69}" destId="{766A178D-E63F-496A-AE24-5AFE7A481466}" srcOrd="0" destOrd="0" presId="urn:microsoft.com/office/officeart/2018/2/layout/IconCircleList"/>
    <dgm:cxn modelId="{14F3402B-5343-461B-96DE-D174D55F7185}" type="presParOf" srcId="{766A178D-E63F-496A-AE24-5AFE7A481466}" destId="{F3D26607-4860-439F-830D-74E45DF4B7A0}" srcOrd="0" destOrd="0" presId="urn:microsoft.com/office/officeart/2018/2/layout/IconCircleList"/>
    <dgm:cxn modelId="{19E93FDA-A24F-4AD6-A63F-A99576F4CE7E}" type="presParOf" srcId="{766A178D-E63F-496A-AE24-5AFE7A481466}" destId="{BFF6094B-B394-4AA1-90AF-AF5065E3BDFF}" srcOrd="1" destOrd="0" presId="urn:microsoft.com/office/officeart/2018/2/layout/IconCircleList"/>
    <dgm:cxn modelId="{7098F25E-A28E-4A03-BFA5-CD1528C0F864}" type="presParOf" srcId="{766A178D-E63F-496A-AE24-5AFE7A481466}" destId="{F92B15CA-DCBD-44BB-8066-38091768061E}" srcOrd="2" destOrd="0" presId="urn:microsoft.com/office/officeart/2018/2/layout/IconCircleList"/>
    <dgm:cxn modelId="{2A026543-2C35-4D52-81CF-243C115F252A}" type="presParOf" srcId="{766A178D-E63F-496A-AE24-5AFE7A481466}" destId="{E9EDF272-77A5-450E-B772-846B72CBF4DF}" srcOrd="3" destOrd="0" presId="urn:microsoft.com/office/officeart/2018/2/layout/IconCircleList"/>
    <dgm:cxn modelId="{9897ACDE-E652-4A99-836B-93EC27DB4B01}" type="presParOf" srcId="{92D917B1-DC4B-4A88-A2A5-2B164C2A0C69}" destId="{BCA00AA7-3AA4-4FB8-A707-D5D880C8203A}" srcOrd="1" destOrd="0" presId="urn:microsoft.com/office/officeart/2018/2/layout/IconCircleList"/>
    <dgm:cxn modelId="{9A70B24B-9B76-4E1C-A4BE-3ED6B57FD590}" type="presParOf" srcId="{92D917B1-DC4B-4A88-A2A5-2B164C2A0C69}" destId="{1EB871F0-5B7F-40F2-B3D7-B46AB3AD90BA}" srcOrd="2" destOrd="0" presId="urn:microsoft.com/office/officeart/2018/2/layout/IconCircleList"/>
    <dgm:cxn modelId="{96B7301C-7EB0-4FCF-BF39-C799E80F69B2}" type="presParOf" srcId="{1EB871F0-5B7F-40F2-B3D7-B46AB3AD90BA}" destId="{F260C372-6182-4ED1-BE4A-35666109D05A}" srcOrd="0" destOrd="0" presId="urn:microsoft.com/office/officeart/2018/2/layout/IconCircleList"/>
    <dgm:cxn modelId="{AA091599-C187-490E-90A3-F91BCACECA4F}" type="presParOf" srcId="{1EB871F0-5B7F-40F2-B3D7-B46AB3AD90BA}" destId="{241EA0E8-F6EA-4D67-BAD8-D57F478B8AF3}" srcOrd="1" destOrd="0" presId="urn:microsoft.com/office/officeart/2018/2/layout/IconCircleList"/>
    <dgm:cxn modelId="{D821FE4A-E39A-42A0-897B-95DA194F7718}" type="presParOf" srcId="{1EB871F0-5B7F-40F2-B3D7-B46AB3AD90BA}" destId="{4F9F6BB2-6A23-40ED-AF98-B9DB58060811}" srcOrd="2" destOrd="0" presId="urn:microsoft.com/office/officeart/2018/2/layout/IconCircleList"/>
    <dgm:cxn modelId="{49F41FAA-5CB4-4EEE-95C9-058BFBC8AEF2}" type="presParOf" srcId="{1EB871F0-5B7F-40F2-B3D7-B46AB3AD90BA}" destId="{8ABC12B6-95CD-43AC-820F-D4ABA1A40DB9}" srcOrd="3" destOrd="0" presId="urn:microsoft.com/office/officeart/2018/2/layout/IconCircleList"/>
    <dgm:cxn modelId="{07F05ACE-6591-42C3-8E97-142830384047}" type="presParOf" srcId="{92D917B1-DC4B-4A88-A2A5-2B164C2A0C69}" destId="{E91A86CA-BA4B-4632-9076-54BB54FB515D}" srcOrd="3" destOrd="0" presId="urn:microsoft.com/office/officeart/2018/2/layout/IconCircleList"/>
    <dgm:cxn modelId="{6F725806-2121-4404-9D51-29E1304880E7}" type="presParOf" srcId="{92D917B1-DC4B-4A88-A2A5-2B164C2A0C69}" destId="{16A1DCD8-A2E8-442D-9A95-97918BF9185E}" srcOrd="4" destOrd="0" presId="urn:microsoft.com/office/officeart/2018/2/layout/IconCircleList"/>
    <dgm:cxn modelId="{1965F17F-AF8B-48F0-ACBA-CAFA3BDC948F}" type="presParOf" srcId="{16A1DCD8-A2E8-442D-9A95-97918BF9185E}" destId="{36D0E13E-1542-40EB-BFCF-6874E3996DB6}" srcOrd="0" destOrd="0" presId="urn:microsoft.com/office/officeart/2018/2/layout/IconCircleList"/>
    <dgm:cxn modelId="{53D4FFB2-6748-4C4A-82C0-7CE5F0FD15C9}" type="presParOf" srcId="{16A1DCD8-A2E8-442D-9A95-97918BF9185E}" destId="{16514E55-79A2-4977-B5A0-F201F43A9FAD}" srcOrd="1" destOrd="0" presId="urn:microsoft.com/office/officeart/2018/2/layout/IconCircleList"/>
    <dgm:cxn modelId="{D6131BA0-D6DA-4536-8F61-7B2A660346FD}" type="presParOf" srcId="{16A1DCD8-A2E8-442D-9A95-97918BF9185E}" destId="{39F649D3-9C05-4B59-A917-218C7BB665E5}" srcOrd="2" destOrd="0" presId="urn:microsoft.com/office/officeart/2018/2/layout/IconCircleList"/>
    <dgm:cxn modelId="{30C767BE-EF57-4615-9169-1212590D05D3}" type="presParOf" srcId="{16A1DCD8-A2E8-442D-9A95-97918BF9185E}" destId="{CCB41513-4A8B-4871-9E6A-DBA12448790F}" srcOrd="3" destOrd="0" presId="urn:microsoft.com/office/officeart/2018/2/layout/IconCircleList"/>
    <dgm:cxn modelId="{1664D43B-C881-4130-B3D6-B96083B779B8}" type="presParOf" srcId="{92D917B1-DC4B-4A88-A2A5-2B164C2A0C69}" destId="{A01C8A72-903B-45E8-9BC1-9A2A366302B2}" srcOrd="5" destOrd="0" presId="urn:microsoft.com/office/officeart/2018/2/layout/IconCircleList"/>
    <dgm:cxn modelId="{3C1077D4-C93E-45A6-8043-0F6E77994181}" type="presParOf" srcId="{92D917B1-DC4B-4A88-A2A5-2B164C2A0C69}" destId="{53B65B63-5275-4C4E-BF3A-FA12953D4929}" srcOrd="6" destOrd="0" presId="urn:microsoft.com/office/officeart/2018/2/layout/IconCircleList"/>
    <dgm:cxn modelId="{C35D6EDC-5439-4E8E-B36C-85AF9FFFECDA}" type="presParOf" srcId="{53B65B63-5275-4C4E-BF3A-FA12953D4929}" destId="{346576F0-B0F3-4725-AFD0-58518F1CEC54}" srcOrd="0" destOrd="0" presId="urn:microsoft.com/office/officeart/2018/2/layout/IconCircleList"/>
    <dgm:cxn modelId="{C861185B-B84E-4DD5-A4B7-0B4BF800C4C5}" type="presParOf" srcId="{53B65B63-5275-4C4E-BF3A-FA12953D4929}" destId="{3C3D47C2-66AC-4024-A9C6-24650769A956}" srcOrd="1" destOrd="0" presId="urn:microsoft.com/office/officeart/2018/2/layout/IconCircleList"/>
    <dgm:cxn modelId="{D58C1618-E7BC-4BCE-92C3-76D55CF74D7C}" type="presParOf" srcId="{53B65B63-5275-4C4E-BF3A-FA12953D4929}" destId="{48F7D599-53DB-42BB-A9CC-9AE867E3A598}" srcOrd="2" destOrd="0" presId="urn:microsoft.com/office/officeart/2018/2/layout/IconCircleList"/>
    <dgm:cxn modelId="{5F93977D-7FEF-4D1F-B260-5EE50982D0A2}" type="presParOf" srcId="{53B65B63-5275-4C4E-BF3A-FA12953D4929}" destId="{F7255115-8FA9-4EDE-9B16-85943C985CDA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975F0FE-BD2C-4DA9-B55F-520B9D56A40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EA045AD-49CB-43D2-9CF8-2DC3D46D355D}">
      <dgm:prSet/>
      <dgm:spPr/>
      <dgm:t>
        <a:bodyPr/>
        <a:lstStyle/>
        <a:p>
          <a:r>
            <a:rPr lang="es-ES"/>
            <a:t>En el vector se arma un heap de máxima.</a:t>
          </a:r>
          <a:endParaRPr lang="en-US"/>
        </a:p>
      </dgm:t>
    </dgm:pt>
    <dgm:pt modelId="{A436A969-7B31-4665-8AF8-7F7F09BB4322}" type="parTrans" cxnId="{A4F99F53-838C-45F9-BFB5-5A8E9BDDD85E}">
      <dgm:prSet/>
      <dgm:spPr/>
      <dgm:t>
        <a:bodyPr/>
        <a:lstStyle/>
        <a:p>
          <a:endParaRPr lang="en-US"/>
        </a:p>
      </dgm:t>
    </dgm:pt>
    <dgm:pt modelId="{A9E160C3-EEDA-48E2-AB41-E355618E2D98}" type="sibTrans" cxnId="{A4F99F53-838C-45F9-BFB5-5A8E9BDDD85E}">
      <dgm:prSet/>
      <dgm:spPr/>
      <dgm:t>
        <a:bodyPr/>
        <a:lstStyle/>
        <a:p>
          <a:endParaRPr lang="en-US"/>
        </a:p>
      </dgm:t>
    </dgm:pt>
    <dgm:pt modelId="{8B861CE4-1FEF-437A-AA08-76593CE314A5}">
      <dgm:prSet/>
      <dgm:spPr/>
      <dgm:t>
        <a:bodyPr/>
        <a:lstStyle/>
        <a:p>
          <a:r>
            <a:rPr lang="es-ES"/>
            <a:t>Luego, se extrae el elemento mayor (la raíz) y se coloca en la última posición del vector.</a:t>
          </a:r>
          <a:endParaRPr lang="en-US"/>
        </a:p>
      </dgm:t>
    </dgm:pt>
    <dgm:pt modelId="{37D365CD-93AA-4203-A468-3AC5A2FE8145}" type="parTrans" cxnId="{84D26C0E-ED69-43E7-BF1C-465BC48FFA4D}">
      <dgm:prSet/>
      <dgm:spPr/>
      <dgm:t>
        <a:bodyPr/>
        <a:lstStyle/>
        <a:p>
          <a:endParaRPr lang="en-US"/>
        </a:p>
      </dgm:t>
    </dgm:pt>
    <dgm:pt modelId="{DABBFF96-6AB5-4267-953D-8265502B95A6}" type="sibTrans" cxnId="{84D26C0E-ED69-43E7-BF1C-465BC48FFA4D}">
      <dgm:prSet/>
      <dgm:spPr/>
      <dgm:t>
        <a:bodyPr/>
        <a:lstStyle/>
        <a:p>
          <a:endParaRPr lang="en-US"/>
        </a:p>
      </dgm:t>
    </dgm:pt>
    <dgm:pt modelId="{714BD151-9F8A-4F24-9070-22333036D83F}">
      <dgm:prSet/>
      <dgm:spPr/>
      <dgm:t>
        <a:bodyPr/>
        <a:lstStyle/>
        <a:p>
          <a:r>
            <a:rPr lang="es-ES"/>
            <a:t>Se rearma el heap.</a:t>
          </a:r>
          <a:endParaRPr lang="en-US"/>
        </a:p>
      </dgm:t>
    </dgm:pt>
    <dgm:pt modelId="{0FC1C0BD-EB3A-4878-A5C7-B83F5212CF74}" type="parTrans" cxnId="{68DDD2DF-B8C5-47F1-9639-C4505803B35B}">
      <dgm:prSet/>
      <dgm:spPr/>
      <dgm:t>
        <a:bodyPr/>
        <a:lstStyle/>
        <a:p>
          <a:endParaRPr lang="en-US"/>
        </a:p>
      </dgm:t>
    </dgm:pt>
    <dgm:pt modelId="{96EB7249-3E04-4BD1-80F3-0187CAD873F6}" type="sibTrans" cxnId="{68DDD2DF-B8C5-47F1-9639-C4505803B35B}">
      <dgm:prSet/>
      <dgm:spPr/>
      <dgm:t>
        <a:bodyPr/>
        <a:lstStyle/>
        <a:p>
          <a:endParaRPr lang="en-US"/>
        </a:p>
      </dgm:t>
    </dgm:pt>
    <dgm:pt modelId="{08A5ED34-5FAE-4EED-8FBE-CB81EAAF5175}">
      <dgm:prSet/>
      <dgm:spPr/>
      <dgm:t>
        <a:bodyPr/>
        <a:lstStyle/>
        <a:p>
          <a:r>
            <a:rPr lang="es-ES"/>
            <a:t>El segundo y tercer paso se repiten hasta que el tamaño lógico del heap sea uno.</a:t>
          </a:r>
          <a:endParaRPr lang="en-US"/>
        </a:p>
      </dgm:t>
    </dgm:pt>
    <dgm:pt modelId="{51F0DAED-B3E8-47C1-A1F7-E2FFD520AB32}" type="parTrans" cxnId="{172FA206-B5FF-4A77-80ED-38C6D9CB0EDA}">
      <dgm:prSet/>
      <dgm:spPr/>
      <dgm:t>
        <a:bodyPr/>
        <a:lstStyle/>
        <a:p>
          <a:endParaRPr lang="en-US"/>
        </a:p>
      </dgm:t>
    </dgm:pt>
    <dgm:pt modelId="{BD378B76-3041-4F74-8F5C-6B5A0C90C4F9}" type="sibTrans" cxnId="{172FA206-B5FF-4A77-80ED-38C6D9CB0EDA}">
      <dgm:prSet/>
      <dgm:spPr/>
      <dgm:t>
        <a:bodyPr/>
        <a:lstStyle/>
        <a:p>
          <a:endParaRPr lang="en-US"/>
        </a:p>
      </dgm:t>
    </dgm:pt>
    <dgm:pt modelId="{F2AB2B64-DF36-4C44-BD88-0DC0D8740376}">
      <dgm:prSet/>
      <dgm:spPr/>
      <dgm:t>
        <a:bodyPr/>
        <a:lstStyle/>
        <a:p>
          <a:r>
            <a:rPr lang="es-ES"/>
            <a:t>El coste es O(N * log(N))</a:t>
          </a:r>
          <a:endParaRPr lang="en-US"/>
        </a:p>
      </dgm:t>
    </dgm:pt>
    <dgm:pt modelId="{F6259A1B-457F-4DF5-AF17-CA85ED604A17}" type="parTrans" cxnId="{E01FA1C7-4C9E-4497-8D40-F5234C5F3761}">
      <dgm:prSet/>
      <dgm:spPr/>
      <dgm:t>
        <a:bodyPr/>
        <a:lstStyle/>
        <a:p>
          <a:endParaRPr lang="en-US"/>
        </a:p>
      </dgm:t>
    </dgm:pt>
    <dgm:pt modelId="{701E9DAE-9F61-451E-9597-D9C972C84B15}" type="sibTrans" cxnId="{E01FA1C7-4C9E-4497-8D40-F5234C5F3761}">
      <dgm:prSet/>
      <dgm:spPr/>
      <dgm:t>
        <a:bodyPr/>
        <a:lstStyle/>
        <a:p>
          <a:endParaRPr lang="en-US"/>
        </a:p>
      </dgm:t>
    </dgm:pt>
    <dgm:pt modelId="{F41B2767-7A07-4F0C-930E-9C79BD1F8255}" type="pres">
      <dgm:prSet presAssocID="{6975F0FE-BD2C-4DA9-B55F-520B9D56A409}" presName="linear" presStyleCnt="0">
        <dgm:presLayoutVars>
          <dgm:animLvl val="lvl"/>
          <dgm:resizeHandles val="exact"/>
        </dgm:presLayoutVars>
      </dgm:prSet>
      <dgm:spPr/>
    </dgm:pt>
    <dgm:pt modelId="{7A462F44-FC25-4F47-AEE0-3DF7551E989E}" type="pres">
      <dgm:prSet presAssocID="{BEA045AD-49CB-43D2-9CF8-2DC3D46D355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AED837A7-1FCA-40F5-8BE7-15426A799515}" type="pres">
      <dgm:prSet presAssocID="{A9E160C3-EEDA-48E2-AB41-E355618E2D98}" presName="spacer" presStyleCnt="0"/>
      <dgm:spPr/>
    </dgm:pt>
    <dgm:pt modelId="{2A1DE4C0-585B-436F-9730-2199CC21F465}" type="pres">
      <dgm:prSet presAssocID="{8B861CE4-1FEF-437A-AA08-76593CE314A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ECC92947-C613-4A77-AC8B-ABB7C37D0B3D}" type="pres">
      <dgm:prSet presAssocID="{DABBFF96-6AB5-4267-953D-8265502B95A6}" presName="spacer" presStyleCnt="0"/>
      <dgm:spPr/>
    </dgm:pt>
    <dgm:pt modelId="{964E1204-09A7-490C-ADA7-ACE0D4129B25}" type="pres">
      <dgm:prSet presAssocID="{714BD151-9F8A-4F24-9070-22333036D83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6D8E4A4-0A6E-499D-BFDF-CCFA3E94E65F}" type="pres">
      <dgm:prSet presAssocID="{96EB7249-3E04-4BD1-80F3-0187CAD873F6}" presName="spacer" presStyleCnt="0"/>
      <dgm:spPr/>
    </dgm:pt>
    <dgm:pt modelId="{7714C37B-C0A4-49D7-88CC-FD1379C056FC}" type="pres">
      <dgm:prSet presAssocID="{08A5ED34-5FAE-4EED-8FBE-CB81EAAF517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E11BD65-6E55-4231-A279-6195A588C4CD}" type="pres">
      <dgm:prSet presAssocID="{BD378B76-3041-4F74-8F5C-6B5A0C90C4F9}" presName="spacer" presStyleCnt="0"/>
      <dgm:spPr/>
    </dgm:pt>
    <dgm:pt modelId="{6913A4EA-CFEE-4E59-89F8-972F747E9CD8}" type="pres">
      <dgm:prSet presAssocID="{F2AB2B64-DF36-4C44-BD88-0DC0D874037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0C3A006-46BF-465F-8F39-A20D8241EAA7}" type="presOf" srcId="{08A5ED34-5FAE-4EED-8FBE-CB81EAAF5175}" destId="{7714C37B-C0A4-49D7-88CC-FD1379C056FC}" srcOrd="0" destOrd="0" presId="urn:microsoft.com/office/officeart/2005/8/layout/vList2"/>
    <dgm:cxn modelId="{172FA206-B5FF-4A77-80ED-38C6D9CB0EDA}" srcId="{6975F0FE-BD2C-4DA9-B55F-520B9D56A409}" destId="{08A5ED34-5FAE-4EED-8FBE-CB81EAAF5175}" srcOrd="3" destOrd="0" parTransId="{51F0DAED-B3E8-47C1-A1F7-E2FFD520AB32}" sibTransId="{BD378B76-3041-4F74-8F5C-6B5A0C90C4F9}"/>
    <dgm:cxn modelId="{84D26C0E-ED69-43E7-BF1C-465BC48FFA4D}" srcId="{6975F0FE-BD2C-4DA9-B55F-520B9D56A409}" destId="{8B861CE4-1FEF-437A-AA08-76593CE314A5}" srcOrd="1" destOrd="0" parTransId="{37D365CD-93AA-4203-A468-3AC5A2FE8145}" sibTransId="{DABBFF96-6AB5-4267-953D-8265502B95A6}"/>
    <dgm:cxn modelId="{6FBA9A36-AF25-45B7-818B-D3D9BD2F5EEB}" type="presOf" srcId="{8B861CE4-1FEF-437A-AA08-76593CE314A5}" destId="{2A1DE4C0-585B-436F-9730-2199CC21F465}" srcOrd="0" destOrd="0" presId="urn:microsoft.com/office/officeart/2005/8/layout/vList2"/>
    <dgm:cxn modelId="{2F708552-76C9-4EE2-AB85-524ABB38674C}" type="presOf" srcId="{F2AB2B64-DF36-4C44-BD88-0DC0D8740376}" destId="{6913A4EA-CFEE-4E59-89F8-972F747E9CD8}" srcOrd="0" destOrd="0" presId="urn:microsoft.com/office/officeart/2005/8/layout/vList2"/>
    <dgm:cxn modelId="{A4F99F53-838C-45F9-BFB5-5A8E9BDDD85E}" srcId="{6975F0FE-BD2C-4DA9-B55F-520B9D56A409}" destId="{BEA045AD-49CB-43D2-9CF8-2DC3D46D355D}" srcOrd="0" destOrd="0" parTransId="{A436A969-7B31-4665-8AF8-7F7F09BB4322}" sibTransId="{A9E160C3-EEDA-48E2-AB41-E355618E2D98}"/>
    <dgm:cxn modelId="{5203799D-3F9F-4E9A-8686-4D4D6A5B4CA8}" type="presOf" srcId="{714BD151-9F8A-4F24-9070-22333036D83F}" destId="{964E1204-09A7-490C-ADA7-ACE0D4129B25}" srcOrd="0" destOrd="0" presId="urn:microsoft.com/office/officeart/2005/8/layout/vList2"/>
    <dgm:cxn modelId="{E01FA1C7-4C9E-4497-8D40-F5234C5F3761}" srcId="{6975F0FE-BD2C-4DA9-B55F-520B9D56A409}" destId="{F2AB2B64-DF36-4C44-BD88-0DC0D8740376}" srcOrd="4" destOrd="0" parTransId="{F6259A1B-457F-4DF5-AF17-CA85ED604A17}" sibTransId="{701E9DAE-9F61-451E-9597-D9C972C84B15}"/>
    <dgm:cxn modelId="{00AFCED3-CE30-4735-9A33-8854DBBC5008}" type="presOf" srcId="{BEA045AD-49CB-43D2-9CF8-2DC3D46D355D}" destId="{7A462F44-FC25-4F47-AEE0-3DF7551E989E}" srcOrd="0" destOrd="0" presId="urn:microsoft.com/office/officeart/2005/8/layout/vList2"/>
    <dgm:cxn modelId="{68DDD2DF-B8C5-47F1-9639-C4505803B35B}" srcId="{6975F0FE-BD2C-4DA9-B55F-520B9D56A409}" destId="{714BD151-9F8A-4F24-9070-22333036D83F}" srcOrd="2" destOrd="0" parTransId="{0FC1C0BD-EB3A-4878-A5C7-B83F5212CF74}" sibTransId="{96EB7249-3E04-4BD1-80F3-0187CAD873F6}"/>
    <dgm:cxn modelId="{7FAE92EF-B34D-434B-A24A-95C2EB201424}" type="presOf" srcId="{6975F0FE-BD2C-4DA9-B55F-520B9D56A409}" destId="{F41B2767-7A07-4F0C-930E-9C79BD1F8255}" srcOrd="0" destOrd="0" presId="urn:microsoft.com/office/officeart/2005/8/layout/vList2"/>
    <dgm:cxn modelId="{6EB0295B-FAA2-4BAF-A622-4794E81549BA}" type="presParOf" srcId="{F41B2767-7A07-4F0C-930E-9C79BD1F8255}" destId="{7A462F44-FC25-4F47-AEE0-3DF7551E989E}" srcOrd="0" destOrd="0" presId="urn:microsoft.com/office/officeart/2005/8/layout/vList2"/>
    <dgm:cxn modelId="{615358BE-BCCB-4757-A1C2-363A1EE83A9E}" type="presParOf" srcId="{F41B2767-7A07-4F0C-930E-9C79BD1F8255}" destId="{AED837A7-1FCA-40F5-8BE7-15426A799515}" srcOrd="1" destOrd="0" presId="urn:microsoft.com/office/officeart/2005/8/layout/vList2"/>
    <dgm:cxn modelId="{FC2E7A62-FFAC-4B99-BE23-167BCA285FAA}" type="presParOf" srcId="{F41B2767-7A07-4F0C-930E-9C79BD1F8255}" destId="{2A1DE4C0-585B-436F-9730-2199CC21F465}" srcOrd="2" destOrd="0" presId="urn:microsoft.com/office/officeart/2005/8/layout/vList2"/>
    <dgm:cxn modelId="{23B42F09-6A58-44DB-B6FD-F0FC9F9CE922}" type="presParOf" srcId="{F41B2767-7A07-4F0C-930E-9C79BD1F8255}" destId="{ECC92947-C613-4A77-AC8B-ABB7C37D0B3D}" srcOrd="3" destOrd="0" presId="urn:microsoft.com/office/officeart/2005/8/layout/vList2"/>
    <dgm:cxn modelId="{275C69C9-16FA-4258-B568-E1146EC5FA58}" type="presParOf" srcId="{F41B2767-7A07-4F0C-930E-9C79BD1F8255}" destId="{964E1204-09A7-490C-ADA7-ACE0D4129B25}" srcOrd="4" destOrd="0" presId="urn:microsoft.com/office/officeart/2005/8/layout/vList2"/>
    <dgm:cxn modelId="{C77075A0-4BE7-4A45-8342-B7A0BEECAC5D}" type="presParOf" srcId="{F41B2767-7A07-4F0C-930E-9C79BD1F8255}" destId="{F6D8E4A4-0A6E-499D-BFDF-CCFA3E94E65F}" srcOrd="5" destOrd="0" presId="urn:microsoft.com/office/officeart/2005/8/layout/vList2"/>
    <dgm:cxn modelId="{785C8871-E8A4-4265-9748-1AC67B3432A6}" type="presParOf" srcId="{F41B2767-7A07-4F0C-930E-9C79BD1F8255}" destId="{7714C37B-C0A4-49D7-88CC-FD1379C056FC}" srcOrd="6" destOrd="0" presId="urn:microsoft.com/office/officeart/2005/8/layout/vList2"/>
    <dgm:cxn modelId="{EA690E09-174F-4CA2-ABB3-241F0EA4FDC9}" type="presParOf" srcId="{F41B2767-7A07-4F0C-930E-9C79BD1F8255}" destId="{0E11BD65-6E55-4231-A279-6195A588C4CD}" srcOrd="7" destOrd="0" presId="urn:microsoft.com/office/officeart/2005/8/layout/vList2"/>
    <dgm:cxn modelId="{39AD9D90-DA02-4ED3-8118-B02A0D76B81D}" type="presParOf" srcId="{F41B2767-7A07-4F0C-930E-9C79BD1F8255}" destId="{6913A4EA-CFEE-4E59-89F8-972F747E9CD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A0AFD6-AD47-4A37-9D15-E2FC7DE1B9FC}">
      <dsp:nvSpPr>
        <dsp:cNvPr id="0" name=""/>
        <dsp:cNvSpPr/>
      </dsp:nvSpPr>
      <dsp:spPr>
        <a:xfrm>
          <a:off x="0" y="13483"/>
          <a:ext cx="4885203" cy="27120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TDA similar a una cola simple pero los elementos tienen una prioridad. </a:t>
          </a:r>
        </a:p>
      </dsp:txBody>
      <dsp:txXfrm>
        <a:off x="132392" y="145875"/>
        <a:ext cx="4620419" cy="2447275"/>
      </dsp:txXfrm>
    </dsp:sp>
    <dsp:sp modelId="{023F4C25-D090-4C8D-85DE-9AC3A5C04773}">
      <dsp:nvSpPr>
        <dsp:cNvPr id="0" name=""/>
        <dsp:cNvSpPr/>
      </dsp:nvSpPr>
      <dsp:spPr>
        <a:xfrm>
          <a:off x="0" y="2725543"/>
          <a:ext cx="4885203" cy="31463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105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/>
            <a:t>Se procesa primero al elemento que tenga mayor prioridad.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/>
            <a:t>Ante igualdad de prioridades, se tiene en cuenta el orden de llegada.</a:t>
          </a:r>
        </a:p>
      </dsp:txBody>
      <dsp:txXfrm>
        <a:off x="0" y="2725543"/>
        <a:ext cx="4885203" cy="31463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113900-361B-42CB-857B-9DD0F07E52D3}">
      <dsp:nvSpPr>
        <dsp:cNvPr id="0" name=""/>
        <dsp:cNvSpPr/>
      </dsp:nvSpPr>
      <dsp:spPr>
        <a:xfrm>
          <a:off x="0" y="956381"/>
          <a:ext cx="4885203" cy="176562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18C14E-BA1E-44F1-9204-87452F4C7156}">
      <dsp:nvSpPr>
        <dsp:cNvPr id="0" name=""/>
        <dsp:cNvSpPr/>
      </dsp:nvSpPr>
      <dsp:spPr>
        <a:xfrm>
          <a:off x="534102" y="1353647"/>
          <a:ext cx="971095" cy="97109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DBD7AB-D79C-4EDA-BC46-AC7D82BF4A47}">
      <dsp:nvSpPr>
        <dsp:cNvPr id="0" name=""/>
        <dsp:cNvSpPr/>
      </dsp:nvSpPr>
      <dsp:spPr>
        <a:xfrm>
          <a:off x="2039300" y="956381"/>
          <a:ext cx="2845902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Heap de máxima: las claves de un nodo padre tienen que ser mayores o iguales que las de sus hijos.</a:t>
          </a:r>
          <a:endParaRPr lang="en-US" sz="1900" kern="1200"/>
        </a:p>
      </dsp:txBody>
      <dsp:txXfrm>
        <a:off x="2039300" y="956381"/>
        <a:ext cx="2845902" cy="1765627"/>
      </dsp:txXfrm>
    </dsp:sp>
    <dsp:sp modelId="{18E95C05-766D-4166-AECE-5174C470F288}">
      <dsp:nvSpPr>
        <dsp:cNvPr id="0" name=""/>
        <dsp:cNvSpPr/>
      </dsp:nvSpPr>
      <dsp:spPr>
        <a:xfrm>
          <a:off x="0" y="3163416"/>
          <a:ext cx="4885203" cy="176562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2B970F-8730-4A9C-9ADF-671A245049A0}">
      <dsp:nvSpPr>
        <dsp:cNvPr id="0" name=""/>
        <dsp:cNvSpPr/>
      </dsp:nvSpPr>
      <dsp:spPr>
        <a:xfrm>
          <a:off x="534102" y="3560682"/>
          <a:ext cx="971095" cy="97109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FEC484-B1CC-45A3-992F-9387E31BB2B6}">
      <dsp:nvSpPr>
        <dsp:cNvPr id="0" name=""/>
        <dsp:cNvSpPr/>
      </dsp:nvSpPr>
      <dsp:spPr>
        <a:xfrm>
          <a:off x="2039300" y="3163416"/>
          <a:ext cx="2845902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Heap de mínima: las claves de un nodo padre tienen que ser menores o iguales que las de sus hijos.</a:t>
          </a:r>
          <a:endParaRPr lang="en-US" sz="1900" kern="1200"/>
        </a:p>
      </dsp:txBody>
      <dsp:txXfrm>
        <a:off x="2039300" y="3163416"/>
        <a:ext cx="2845902" cy="17656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F4682C-9060-4F23-8D0F-9E61872101F9}">
      <dsp:nvSpPr>
        <dsp:cNvPr id="0" name=""/>
        <dsp:cNvSpPr/>
      </dsp:nvSpPr>
      <dsp:spPr>
        <a:xfrm>
          <a:off x="0" y="2720"/>
          <a:ext cx="470177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AE5EAD-D98A-4475-8C03-0D8B0E987598}">
      <dsp:nvSpPr>
        <dsp:cNvPr id="0" name=""/>
        <dsp:cNvSpPr/>
      </dsp:nvSpPr>
      <dsp:spPr>
        <a:xfrm>
          <a:off x="0" y="2720"/>
          <a:ext cx="4701779" cy="1855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Se intercambia el mínimo que está en la primera posición del vector (raíz del árbol) por la última hoja (última posición del vector).</a:t>
          </a:r>
          <a:endParaRPr lang="en-US" sz="2500" kern="1200"/>
        </a:p>
      </dsp:txBody>
      <dsp:txXfrm>
        <a:off x="0" y="2720"/>
        <a:ext cx="4701779" cy="1855561"/>
      </dsp:txXfrm>
    </dsp:sp>
    <dsp:sp modelId="{262F0C81-AF45-4CEC-B6FC-E91990C3A169}">
      <dsp:nvSpPr>
        <dsp:cNvPr id="0" name=""/>
        <dsp:cNvSpPr/>
      </dsp:nvSpPr>
      <dsp:spPr>
        <a:xfrm>
          <a:off x="0" y="1858281"/>
          <a:ext cx="4701779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501DAE-438B-4D09-8ED4-4B9DDF9890D1}">
      <dsp:nvSpPr>
        <dsp:cNvPr id="0" name=""/>
        <dsp:cNvSpPr/>
      </dsp:nvSpPr>
      <dsp:spPr>
        <a:xfrm>
          <a:off x="0" y="1858281"/>
          <a:ext cx="4701779" cy="1855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Se reduce el tamaño lógico del vector (heap).</a:t>
          </a:r>
          <a:endParaRPr lang="en-US" sz="2500" kern="1200"/>
        </a:p>
      </dsp:txBody>
      <dsp:txXfrm>
        <a:off x="0" y="1858281"/>
        <a:ext cx="4701779" cy="1855561"/>
      </dsp:txXfrm>
    </dsp:sp>
    <dsp:sp modelId="{3C8CEE14-3F9D-4AC8-B02A-790415A7E73F}">
      <dsp:nvSpPr>
        <dsp:cNvPr id="0" name=""/>
        <dsp:cNvSpPr/>
      </dsp:nvSpPr>
      <dsp:spPr>
        <a:xfrm>
          <a:off x="0" y="3713843"/>
          <a:ext cx="4701779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7D3778-95B9-4D65-8F11-44A318D83F49}">
      <dsp:nvSpPr>
        <dsp:cNvPr id="0" name=""/>
        <dsp:cNvSpPr/>
      </dsp:nvSpPr>
      <dsp:spPr>
        <a:xfrm>
          <a:off x="0" y="3713843"/>
          <a:ext cx="4701779" cy="18555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El heap rompe las condiciones en la raíz, por lo que se restaura el mismo hacia abajo.</a:t>
          </a:r>
          <a:endParaRPr lang="en-US" sz="2500" kern="1200"/>
        </a:p>
      </dsp:txBody>
      <dsp:txXfrm>
        <a:off x="0" y="3713843"/>
        <a:ext cx="4701779" cy="18555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D26607-4860-439F-830D-74E45DF4B7A0}">
      <dsp:nvSpPr>
        <dsp:cNvPr id="0" name=""/>
        <dsp:cNvSpPr/>
      </dsp:nvSpPr>
      <dsp:spPr>
        <a:xfrm>
          <a:off x="938148" y="38770"/>
          <a:ext cx="677459" cy="67745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F6094B-B394-4AA1-90AF-AF5065E3BDFF}">
      <dsp:nvSpPr>
        <dsp:cNvPr id="0" name=""/>
        <dsp:cNvSpPr/>
      </dsp:nvSpPr>
      <dsp:spPr>
        <a:xfrm>
          <a:off x="1080414" y="181036"/>
          <a:ext cx="392926" cy="3929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EDF272-77A5-450E-B772-846B72CBF4DF}">
      <dsp:nvSpPr>
        <dsp:cNvPr id="0" name=""/>
        <dsp:cNvSpPr/>
      </dsp:nvSpPr>
      <dsp:spPr>
        <a:xfrm>
          <a:off x="1798807" y="80860"/>
          <a:ext cx="2298167" cy="6774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El reemplazo de la raíz por la última hoja es O(1).</a:t>
          </a:r>
          <a:endParaRPr lang="en-US" sz="1600" kern="1200" dirty="0"/>
        </a:p>
      </dsp:txBody>
      <dsp:txXfrm>
        <a:off x="1798807" y="80860"/>
        <a:ext cx="2298167" cy="677459"/>
      </dsp:txXfrm>
    </dsp:sp>
    <dsp:sp modelId="{F260C372-6182-4ED1-BE4A-35666109D05A}">
      <dsp:nvSpPr>
        <dsp:cNvPr id="0" name=""/>
        <dsp:cNvSpPr/>
      </dsp:nvSpPr>
      <dsp:spPr>
        <a:xfrm>
          <a:off x="938148" y="1683280"/>
          <a:ext cx="677459" cy="67745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1EA0E8-F6EA-4D67-BAD8-D57F478B8AF3}">
      <dsp:nvSpPr>
        <dsp:cNvPr id="0" name=""/>
        <dsp:cNvSpPr/>
      </dsp:nvSpPr>
      <dsp:spPr>
        <a:xfrm>
          <a:off x="1080414" y="1825547"/>
          <a:ext cx="392926" cy="3929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BC12B6-95CD-43AC-820F-D4ABA1A40DB9}">
      <dsp:nvSpPr>
        <dsp:cNvPr id="0" name=""/>
        <dsp:cNvSpPr/>
      </dsp:nvSpPr>
      <dsp:spPr>
        <a:xfrm>
          <a:off x="1826313" y="1683280"/>
          <a:ext cx="2820966" cy="6774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Luego, para restaurar el montículo y ubicar el valor que se ha colocado en la raíz en su posición definitiva, a lo sumo se deben hacer comparaciones e intercambios en cada uno de los niveles hasta llegar a las hojas.</a:t>
          </a:r>
          <a:endParaRPr lang="en-US" sz="1600" kern="1200" dirty="0"/>
        </a:p>
      </dsp:txBody>
      <dsp:txXfrm>
        <a:off x="1826313" y="1683280"/>
        <a:ext cx="2820966" cy="677459"/>
      </dsp:txXfrm>
    </dsp:sp>
    <dsp:sp modelId="{36D0E13E-1542-40EB-BFCF-6874E3996DB6}">
      <dsp:nvSpPr>
        <dsp:cNvPr id="0" name=""/>
        <dsp:cNvSpPr/>
      </dsp:nvSpPr>
      <dsp:spPr>
        <a:xfrm>
          <a:off x="938148" y="3327790"/>
          <a:ext cx="677459" cy="67745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514E55-79A2-4977-B5A0-F201F43A9FAD}">
      <dsp:nvSpPr>
        <dsp:cNvPr id="0" name=""/>
        <dsp:cNvSpPr/>
      </dsp:nvSpPr>
      <dsp:spPr>
        <a:xfrm>
          <a:off x="1080414" y="3470057"/>
          <a:ext cx="392926" cy="3929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B41513-4A8B-4871-9E6A-DBA12448790F}">
      <dsp:nvSpPr>
        <dsp:cNvPr id="0" name=""/>
        <dsp:cNvSpPr/>
      </dsp:nvSpPr>
      <dsp:spPr>
        <a:xfrm>
          <a:off x="1884280" y="3327790"/>
          <a:ext cx="2861271" cy="6774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Como el árbol está balanceado, su altura es log(N), siendo N el número de nodos del </a:t>
          </a:r>
          <a:r>
            <a:rPr lang="es-ES" sz="1600" kern="1200" dirty="0" err="1"/>
            <a:t>heap</a:t>
          </a:r>
          <a:r>
            <a:rPr lang="es-ES" sz="1600" kern="1200" dirty="0"/>
            <a:t>.</a:t>
          </a:r>
          <a:endParaRPr lang="en-US" sz="1600" kern="1200" dirty="0"/>
        </a:p>
      </dsp:txBody>
      <dsp:txXfrm>
        <a:off x="1884280" y="3327790"/>
        <a:ext cx="2861271" cy="677459"/>
      </dsp:txXfrm>
    </dsp:sp>
    <dsp:sp modelId="{346576F0-B0F3-4725-AFD0-58518F1CEC54}">
      <dsp:nvSpPr>
        <dsp:cNvPr id="0" name=""/>
        <dsp:cNvSpPr/>
      </dsp:nvSpPr>
      <dsp:spPr>
        <a:xfrm>
          <a:off x="914403" y="4774130"/>
          <a:ext cx="677459" cy="67745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3D47C2-66AC-4024-A9C6-24650769A956}">
      <dsp:nvSpPr>
        <dsp:cNvPr id="0" name=""/>
        <dsp:cNvSpPr/>
      </dsp:nvSpPr>
      <dsp:spPr>
        <a:xfrm>
          <a:off x="1056666" y="4906273"/>
          <a:ext cx="392926" cy="3929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255115-8FA9-4EDE-9B16-85943C985CDA}">
      <dsp:nvSpPr>
        <dsp:cNvPr id="0" name=""/>
        <dsp:cNvSpPr/>
      </dsp:nvSpPr>
      <dsp:spPr>
        <a:xfrm>
          <a:off x="1977856" y="4800090"/>
          <a:ext cx="2365539" cy="6774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Por lo que el orden es O(log(N))</a:t>
          </a:r>
          <a:endParaRPr lang="en-US" sz="1600" kern="1200" dirty="0"/>
        </a:p>
      </dsp:txBody>
      <dsp:txXfrm>
        <a:off x="1977856" y="4800090"/>
        <a:ext cx="2365539" cy="67745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462F44-FC25-4F47-AEE0-3DF7551E989E}">
      <dsp:nvSpPr>
        <dsp:cNvPr id="0" name=""/>
        <dsp:cNvSpPr/>
      </dsp:nvSpPr>
      <dsp:spPr>
        <a:xfrm>
          <a:off x="0" y="841255"/>
          <a:ext cx="4885203" cy="7945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/>
            <a:t>En el vector se arma un heap de máxima.</a:t>
          </a:r>
          <a:endParaRPr lang="en-US" sz="2000" kern="1200"/>
        </a:p>
      </dsp:txBody>
      <dsp:txXfrm>
        <a:off x="38784" y="880039"/>
        <a:ext cx="4807635" cy="716935"/>
      </dsp:txXfrm>
    </dsp:sp>
    <dsp:sp modelId="{2A1DE4C0-585B-436F-9730-2199CC21F465}">
      <dsp:nvSpPr>
        <dsp:cNvPr id="0" name=""/>
        <dsp:cNvSpPr/>
      </dsp:nvSpPr>
      <dsp:spPr>
        <a:xfrm>
          <a:off x="0" y="1693358"/>
          <a:ext cx="4885203" cy="794503"/>
        </a:xfrm>
        <a:prstGeom prst="roundRect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/>
            <a:t>Luego, se extrae el elemento mayor (la raíz) y se coloca en la última posición del vector.</a:t>
          </a:r>
          <a:endParaRPr lang="en-US" sz="2000" kern="1200"/>
        </a:p>
      </dsp:txBody>
      <dsp:txXfrm>
        <a:off x="38784" y="1732142"/>
        <a:ext cx="4807635" cy="716935"/>
      </dsp:txXfrm>
    </dsp:sp>
    <dsp:sp modelId="{964E1204-09A7-490C-ADA7-ACE0D4129B25}">
      <dsp:nvSpPr>
        <dsp:cNvPr id="0" name=""/>
        <dsp:cNvSpPr/>
      </dsp:nvSpPr>
      <dsp:spPr>
        <a:xfrm>
          <a:off x="0" y="2545461"/>
          <a:ext cx="4885203" cy="794503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/>
            <a:t>Se rearma el heap.</a:t>
          </a:r>
          <a:endParaRPr lang="en-US" sz="2000" kern="1200"/>
        </a:p>
      </dsp:txBody>
      <dsp:txXfrm>
        <a:off x="38784" y="2584245"/>
        <a:ext cx="4807635" cy="716935"/>
      </dsp:txXfrm>
    </dsp:sp>
    <dsp:sp modelId="{7714C37B-C0A4-49D7-88CC-FD1379C056FC}">
      <dsp:nvSpPr>
        <dsp:cNvPr id="0" name=""/>
        <dsp:cNvSpPr/>
      </dsp:nvSpPr>
      <dsp:spPr>
        <a:xfrm>
          <a:off x="0" y="3397564"/>
          <a:ext cx="4885203" cy="794503"/>
        </a:xfrm>
        <a:prstGeom prst="roundRect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/>
            <a:t>El segundo y tercer paso se repiten hasta que el tamaño lógico del heap sea uno.</a:t>
          </a:r>
          <a:endParaRPr lang="en-US" sz="2000" kern="1200"/>
        </a:p>
      </dsp:txBody>
      <dsp:txXfrm>
        <a:off x="38784" y="3436348"/>
        <a:ext cx="4807635" cy="716935"/>
      </dsp:txXfrm>
    </dsp:sp>
    <dsp:sp modelId="{6913A4EA-CFEE-4E59-89F8-972F747E9CD8}">
      <dsp:nvSpPr>
        <dsp:cNvPr id="0" name=""/>
        <dsp:cNvSpPr/>
      </dsp:nvSpPr>
      <dsp:spPr>
        <a:xfrm>
          <a:off x="0" y="4249667"/>
          <a:ext cx="4885203" cy="794503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/>
            <a:t>El coste es O(N * log(N))</a:t>
          </a:r>
          <a:endParaRPr lang="en-US" sz="2000" kern="1200"/>
        </a:p>
      </dsp:txBody>
      <dsp:txXfrm>
        <a:off x="38784" y="4288451"/>
        <a:ext cx="4807635" cy="716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20.png>
</file>

<file path=ppt/media/image3.svg>
</file>

<file path=ppt/media/image4.png>
</file>

<file path=ppt/media/image5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F2F2-F43C-4D5A-8EC1-F616ECFEF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678B22-2BF6-4D62-B518-EE16FDAE88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759BC-BF89-4407-85A6-FA05E53CA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4BE1F-84B3-4E3B-B2E6-CEE457514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13EC3-852F-450C-8389-B9D8E18A9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164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1404A-9FE7-4A47-A9B0-EE877C59C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C74A5F-39AC-4512-BF7A-5BE7BDF34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818C9-81E8-4725-B60C-6B38A2A3D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0C63E-A1EB-4179-A4C5-2ECEA4A24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DED5C-652E-4EED-BD1D-CCA9E2FA7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567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12A631-4B41-44B1-830B-5D31B2829B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FF6A28-C327-4775-AA6D-64FA538D82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55280-82AA-4E49-9087-B022B3D55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B556B-DED6-4E70-9585-BDB1CF03A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5A3A3-39BE-41E6-A042-31DFD219B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271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CC42-B042-42BC-BBAB-150DDA123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F6396-6884-4118-A059-66FAA2D04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D4806-A74E-43F6-9790-8D91B9C4A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033DD-0237-4B2D-9B17-CDF335AAB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0AFBF-4B4F-466B-BD82-0F99F7684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98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56FD6-FD17-46F1-80FA-06686659C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C1D32-70AC-4FA1-8C14-7F59059F7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F658F-5B80-4AD4-9BA7-673642912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3802A-9340-41E3-9415-ED7B4171F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B3F57-2D16-426E-8EAC-EA34E736F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606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795D2-068F-42FF-AC2E-A28F44183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91863-C3DF-4F2D-8D9E-34F6C84777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11A99-355E-40CA-B0A0-491CF3A3F1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FED179-CACA-43F7-AA25-EF38E89C3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D1B7F-9F17-412F-B6EF-9F65A229E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E74A46-D882-47A8-AAE0-B759844E5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9994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9F4AD-3419-4FB9-88FE-2C7A1676F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D1390-12E3-4F37-A549-2610495DE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5D4662-9C93-4977-8168-219850D27F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EF8082-09D1-4395-8693-DCC703491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C8CC61-7D71-49C2-8FDF-3DCA5E8E9D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A78681-9B2E-4EB4-BDB5-A11CE3991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B77ADE-E9A3-42ED-AEE1-7DE704127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1FA7E2-A64A-4E3D-B703-D5419ED8B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1937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7A6ED-75A5-4CE6-8F8E-E3FD35C06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04045C-86DF-4F14-8EFD-EDA237BCF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9D7A18-71CF-4B68-B0A8-5A9686920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773953-110B-44BF-8627-A3AFC867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99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19EC60-19C1-4E27-8C2D-18A90C409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F75D62-F9FC-4E3A-8606-34503FC65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174D97-4D91-4F95-A99A-FDF0178C3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56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683E6-4424-413F-A5F3-06839C208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2CB2A-587D-44BD-AD8D-1672E27E8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09155B-A8E6-4805-AD43-26D143A898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CFE0E7-118F-4A3C-8A7A-4DBA24C02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13E81-DEF5-442C-BE8F-8A9B5733F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90198F-213B-4419-9E50-987A53048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8877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D8B69-BD9A-4E40-9ED4-8C732C641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972144-C443-4576-BBEA-D12478334C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D3351D-12CE-4684-A74A-96C7DE8B1E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42383-07E7-4B97-B37B-FA4270C4F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641E4A-341A-45B0-AA7E-BE2C9F619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25DFB0-1BA2-4C33-9179-153D6E466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320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A8B860-8C1A-4951-956D-5907E1C74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27997-4263-4E40-ABA2-4490EA0920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33B8A-AFD7-463D-89E0-F3F2D2FE2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61AF5-DCD9-42B8-8164-56F59099D920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E7936-8D4B-4532-AB87-772966F9FA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5BB62-A4BD-4E52-A141-640248BE1A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E10DF-01D0-4B4C-BBFF-D25AC2C4F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695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3356" y="1928731"/>
            <a:ext cx="3333749" cy="2624327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0" name="Title 1">
            <a:extLst>
              <a:ext uri="{FF2B5EF4-FFF2-40B4-BE49-F238E27FC236}">
                <a16:creationId xmlns:a16="http://schemas.microsoft.com/office/drawing/2014/main" id="{D6598C07-8EB4-461F-82E0-4FE7881F44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71525" y="1967266"/>
            <a:ext cx="1971675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altLang="es-E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COLAS </a:t>
            </a:r>
            <a:br>
              <a:rPr lang="en-US" altLang="es-E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altLang="es-E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</a:t>
            </a:r>
            <a:br>
              <a:rPr lang="en-US" altLang="es-E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altLang="es-E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PRIORIDAD</a:t>
            </a:r>
          </a:p>
        </p:txBody>
      </p:sp>
      <p:pic>
        <p:nvPicPr>
          <p:cNvPr id="7171" name="Content Placeholder 4">
            <a:extLst>
              <a:ext uri="{FF2B5EF4-FFF2-40B4-BE49-F238E27FC236}">
                <a16:creationId xmlns:a16="http://schemas.microsoft.com/office/drawing/2014/main" id="{35D6192C-EB46-4E77-8434-830015875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582987" y="1654259"/>
            <a:ext cx="5085525" cy="354715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8E89D5E-1885-4160-AC77-CC471DD1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7700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F465A84-FA8E-4E55-B815-AAF1BA3C2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457" y="712269"/>
            <a:ext cx="2528249" cy="55022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Extracción del mínimo (baja)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50D2BD1-98F9-412D-905B-3A843EF40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2971800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CC445321-D330-4EAF-9A00-425B565AB9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1033761"/>
              </p:ext>
            </p:extLst>
          </p:nvPr>
        </p:nvGraphicFramePr>
        <p:xfrm>
          <a:off x="3960018" y="642938"/>
          <a:ext cx="4701779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42441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8C582A-F5A4-4266-97F5-297B67D70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93" y="1143000"/>
            <a:ext cx="8289180" cy="1993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DC47E8-3F12-4B57-A53A-125654D37EAB}"/>
              </a:ext>
            </a:extLst>
          </p:cNvPr>
          <p:cNvSpPr txBox="1"/>
          <p:nvPr/>
        </p:nvSpPr>
        <p:spPr>
          <a:xfrm>
            <a:off x="762000" y="457200"/>
            <a:ext cx="495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/>
              <a:t>Baja: ejemplo</a:t>
            </a:r>
            <a:endParaRPr lang="es-E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95D3E6-CA1B-4D34-85AE-EC93A3D59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087" y="3806028"/>
            <a:ext cx="8480085" cy="238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51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45B753-8FB7-43FA-A09A-1056F1154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Baja: operaciones en el vector</a:t>
            </a:r>
          </a:p>
        </p:txBody>
      </p:sp>
      <p:graphicFrame>
        <p:nvGraphicFramePr>
          <p:cNvPr id="4" name="Table 7">
            <a:extLst>
              <a:ext uri="{FF2B5EF4-FFF2-40B4-BE49-F238E27FC236}">
                <a16:creationId xmlns:a16="http://schemas.microsoft.com/office/drawing/2014/main" id="{7270F37C-1A89-474F-B920-9DA20DBC54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650220"/>
              </p:ext>
            </p:extLst>
          </p:nvPr>
        </p:nvGraphicFramePr>
        <p:xfrm>
          <a:off x="1562100" y="1737360"/>
          <a:ext cx="6096000" cy="39624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1892425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78668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579917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053334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987875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8948345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4214613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2676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64255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24526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rgbClr val="FF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rgbClr val="FF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7444446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4E0A044A-309B-4078-9F22-75C1E323FD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470689"/>
              </p:ext>
            </p:extLst>
          </p:nvPr>
        </p:nvGraphicFramePr>
        <p:xfrm>
          <a:off x="1600200" y="2438400"/>
          <a:ext cx="6096000" cy="39624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1892425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78668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579917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053334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987875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8948345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4214613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2676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64255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24526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–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7444446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CB9C4B-E3E6-4A9F-A54E-CB89E97CC1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7393081"/>
              </p:ext>
            </p:extLst>
          </p:nvPr>
        </p:nvGraphicFramePr>
        <p:xfrm>
          <a:off x="1600200" y="3108960"/>
          <a:ext cx="6096000" cy="39624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1892425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78668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579917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053334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987875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8948345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4214613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2676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64255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24526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rgbClr val="FF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rgbClr val="FF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–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744444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5F77F6A-E113-4216-8FBA-5704C60390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1175606"/>
              </p:ext>
            </p:extLst>
          </p:nvPr>
        </p:nvGraphicFramePr>
        <p:xfrm>
          <a:off x="1600200" y="3733800"/>
          <a:ext cx="6096000" cy="39624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1892425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78668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579917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053334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987875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8948345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4214613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2676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64255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24526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rgbClr val="FF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rgbClr val="FF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–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7444446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DFF9F7B-0C1D-4950-84DA-E31BB58BBA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7377637"/>
              </p:ext>
            </p:extLst>
          </p:nvPr>
        </p:nvGraphicFramePr>
        <p:xfrm>
          <a:off x="1600200" y="4480560"/>
          <a:ext cx="6096000" cy="39624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1892425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78668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579917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053334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987875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8948345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4214613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2676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64255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24526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rgbClr val="FF0000"/>
                          </a:solidFill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rgbClr val="FF0000"/>
                          </a:solidFill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–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7444446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FE5288F-BED2-459D-B490-C7DAC97C72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6105534"/>
              </p:ext>
            </p:extLst>
          </p:nvPr>
        </p:nvGraphicFramePr>
        <p:xfrm>
          <a:off x="1600200" y="5181600"/>
          <a:ext cx="6096000" cy="39624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1892425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78668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579917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053334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987875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8948345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4214613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2676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64255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24526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rgbClr val="FF0000"/>
                          </a:solidFill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1" dirty="0">
                          <a:solidFill>
                            <a:srgbClr val="FF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–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7444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0073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8E89D5E-1885-4160-AC77-CC471DD1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7700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36CE0F3-A7C5-489F-AC86-F09CF7BC3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457" y="712269"/>
            <a:ext cx="2528249" cy="5502264"/>
          </a:xfrm>
        </p:spPr>
        <p:txBody>
          <a:bodyPr>
            <a:normAutofit/>
          </a:bodyPr>
          <a:lstStyle/>
          <a:p>
            <a:r>
              <a:rPr lang="es-AR" sz="3300">
                <a:solidFill>
                  <a:srgbClr val="FFFFFF"/>
                </a:solidFill>
              </a:rPr>
              <a:t>Coste de la baja.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0D2BD1-98F9-412D-905B-3A843EF40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2971800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DFE70EC8-A82D-4840-95D1-BFD21D9A38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9084238"/>
              </p:ext>
            </p:extLst>
          </p:nvPr>
        </p:nvGraphicFramePr>
        <p:xfrm>
          <a:off x="3733800" y="712268"/>
          <a:ext cx="4927997" cy="56885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995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8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45B753-8FB7-43FA-A09A-1056F1154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988" y="2269820"/>
            <a:ext cx="2318360" cy="231836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s-AR" sz="1950">
                <a:solidFill>
                  <a:srgbClr val="FFFFFF"/>
                </a:solidFill>
              </a:rPr>
              <a:t>Agregar nuevo elemento (alta)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4372FF-DF7C-4F3E-AF06-4DBBB727D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509" y="914400"/>
            <a:ext cx="6001491" cy="1594145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C70215-412B-4D1F-9B28-569333722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9451" y="4494598"/>
            <a:ext cx="5391149" cy="15941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dirty="0"/>
              <a:t>El nuevo elemento se ubica como ‘última hoja’. Luego se restaura el montículo analizando ternas hacia arriba hasta ubicar el nuevo elemento en su posición definitiva</a:t>
            </a:r>
            <a:r>
              <a:rPr lang="es-ES" sz="1350" dirty="0"/>
              <a:t>.</a:t>
            </a:r>
          </a:p>
          <a:p>
            <a:pPr marL="0" indent="0">
              <a:buNone/>
            </a:pPr>
            <a:endParaRPr lang="es-AR" sz="1350" dirty="0"/>
          </a:p>
        </p:txBody>
      </p:sp>
    </p:spTree>
    <p:extLst>
      <p:ext uri="{BB962C8B-B14F-4D97-AF65-F5344CB8AC3E}">
        <p14:creationId xmlns:p14="http://schemas.microsoft.com/office/powerpoint/2010/main" val="229015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D05892D-D317-442C-8280-0F8659FCC0FC}"/>
              </a:ext>
            </a:extLst>
          </p:cNvPr>
          <p:cNvSpPr txBox="1"/>
          <p:nvPr/>
        </p:nvSpPr>
        <p:spPr>
          <a:xfrm>
            <a:off x="417399" y="643467"/>
            <a:ext cx="8408193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Ejemplo de alta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2C5D25-3B17-4B90-B1FA-327077F29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724533"/>
            <a:ext cx="8178799" cy="429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6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343486"/>
            <a:ext cx="8579094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D05892D-D317-442C-8280-0F8659FCC0FC}"/>
              </a:ext>
            </a:extLst>
          </p:cNvPr>
          <p:cNvSpPr txBox="1"/>
          <p:nvPr/>
        </p:nvSpPr>
        <p:spPr>
          <a:xfrm>
            <a:off x="394554" y="466578"/>
            <a:ext cx="8354891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Ejemplo de alta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448631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FC35869-78D7-445E-B611-59E2CA03E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30" y="2675575"/>
            <a:ext cx="8622615" cy="366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113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D05892D-D317-442C-8280-0F8659FCC0FC}"/>
              </a:ext>
            </a:extLst>
          </p:cNvPr>
          <p:cNvSpPr txBox="1"/>
          <p:nvPr/>
        </p:nvSpPr>
        <p:spPr>
          <a:xfrm>
            <a:off x="647271" y="1012004"/>
            <a:ext cx="2562119" cy="4795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Heapsort</a:t>
            </a:r>
          </a:p>
        </p:txBody>
      </p:sp>
      <p:graphicFrame>
        <p:nvGraphicFramePr>
          <p:cNvPr id="8" name="TextBox 2">
            <a:extLst>
              <a:ext uri="{FF2B5EF4-FFF2-40B4-BE49-F238E27FC236}">
                <a16:creationId xmlns:a16="http://schemas.microsoft.com/office/drawing/2014/main" id="{0E97BCCB-4767-422E-8B50-33A89E22F8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5330510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7927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0D05892D-D317-442C-8280-0F8659FCC0FC}"/>
              </a:ext>
            </a:extLst>
          </p:cNvPr>
          <p:cNvSpPr txBox="1"/>
          <p:nvPr/>
        </p:nvSpPr>
        <p:spPr>
          <a:xfrm>
            <a:off x="533400" y="381000"/>
            <a:ext cx="32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 err="1"/>
              <a:t>Heapsort</a:t>
            </a:r>
            <a:endParaRPr lang="es-AR" dirty="0"/>
          </a:p>
        </p:txBody>
      </p:sp>
      <p:pic>
        <p:nvPicPr>
          <p:cNvPr id="2" name="heapsort2">
            <a:hlinkClick r:id="" action="ppaction://media"/>
            <a:extLst>
              <a:ext uri="{FF2B5EF4-FFF2-40B4-BE49-F238E27FC236}">
                <a16:creationId xmlns:a16="http://schemas.microsoft.com/office/drawing/2014/main" id="{1246E9A4-6C43-463D-8BDD-06E0C2E9D5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098" y="1219200"/>
            <a:ext cx="8540651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2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0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510168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D05892D-D317-442C-8280-0F8659FCC0FC}"/>
              </a:ext>
            </a:extLst>
          </p:cNvPr>
          <p:cNvSpPr txBox="1"/>
          <p:nvPr/>
        </p:nvSpPr>
        <p:spPr>
          <a:xfrm>
            <a:off x="350988" y="2269820"/>
            <a:ext cx="2318360" cy="231836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95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Heapsort: ejercicio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8D1A65-F85A-46C7-8720-C40523269B2C}"/>
              </a:ext>
            </a:extLst>
          </p:cNvPr>
          <p:cNvSpPr txBox="1"/>
          <p:nvPr/>
        </p:nvSpPr>
        <p:spPr>
          <a:xfrm>
            <a:off x="3219451" y="4494598"/>
            <a:ext cx="5391149" cy="1594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Ordenar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el vector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utilizando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heapsort.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Indicar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cómo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queda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cada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paso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y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graficar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el árbol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correspondiente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8DFB7C89-3C66-43E0-B487-E3990079DB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909756"/>
              </p:ext>
            </p:extLst>
          </p:nvPr>
        </p:nvGraphicFramePr>
        <p:xfrm>
          <a:off x="3219451" y="2172493"/>
          <a:ext cx="5391153" cy="58517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599017">
                  <a:extLst>
                    <a:ext uri="{9D8B030D-6E8A-4147-A177-3AD203B41FA5}">
                      <a16:colId xmlns:a16="http://schemas.microsoft.com/office/drawing/2014/main" val="732629170"/>
                    </a:ext>
                  </a:extLst>
                </a:gridCol>
                <a:gridCol w="599017">
                  <a:extLst>
                    <a:ext uri="{9D8B030D-6E8A-4147-A177-3AD203B41FA5}">
                      <a16:colId xmlns:a16="http://schemas.microsoft.com/office/drawing/2014/main" val="492838487"/>
                    </a:ext>
                  </a:extLst>
                </a:gridCol>
                <a:gridCol w="599017">
                  <a:extLst>
                    <a:ext uri="{9D8B030D-6E8A-4147-A177-3AD203B41FA5}">
                      <a16:colId xmlns:a16="http://schemas.microsoft.com/office/drawing/2014/main" val="2233603795"/>
                    </a:ext>
                  </a:extLst>
                </a:gridCol>
                <a:gridCol w="599017">
                  <a:extLst>
                    <a:ext uri="{9D8B030D-6E8A-4147-A177-3AD203B41FA5}">
                      <a16:colId xmlns:a16="http://schemas.microsoft.com/office/drawing/2014/main" val="2507120000"/>
                    </a:ext>
                  </a:extLst>
                </a:gridCol>
                <a:gridCol w="599017">
                  <a:extLst>
                    <a:ext uri="{9D8B030D-6E8A-4147-A177-3AD203B41FA5}">
                      <a16:colId xmlns:a16="http://schemas.microsoft.com/office/drawing/2014/main" val="1445697338"/>
                    </a:ext>
                  </a:extLst>
                </a:gridCol>
                <a:gridCol w="599017">
                  <a:extLst>
                    <a:ext uri="{9D8B030D-6E8A-4147-A177-3AD203B41FA5}">
                      <a16:colId xmlns:a16="http://schemas.microsoft.com/office/drawing/2014/main" val="1472821492"/>
                    </a:ext>
                  </a:extLst>
                </a:gridCol>
                <a:gridCol w="599017">
                  <a:extLst>
                    <a:ext uri="{9D8B030D-6E8A-4147-A177-3AD203B41FA5}">
                      <a16:colId xmlns:a16="http://schemas.microsoft.com/office/drawing/2014/main" val="3007086994"/>
                    </a:ext>
                  </a:extLst>
                </a:gridCol>
                <a:gridCol w="599017">
                  <a:extLst>
                    <a:ext uri="{9D8B030D-6E8A-4147-A177-3AD203B41FA5}">
                      <a16:colId xmlns:a16="http://schemas.microsoft.com/office/drawing/2014/main" val="1796456226"/>
                    </a:ext>
                  </a:extLst>
                </a:gridCol>
                <a:gridCol w="599017">
                  <a:extLst>
                    <a:ext uri="{9D8B030D-6E8A-4147-A177-3AD203B41FA5}">
                      <a16:colId xmlns:a16="http://schemas.microsoft.com/office/drawing/2014/main" val="1048492873"/>
                    </a:ext>
                  </a:extLst>
                </a:gridCol>
              </a:tblGrid>
              <a:tr h="585170">
                <a:tc>
                  <a:txBody>
                    <a:bodyPr/>
                    <a:lstStyle/>
                    <a:p>
                      <a:pPr algn="ctr"/>
                      <a:r>
                        <a:rPr lang="es-ES" sz="2800" b="0"/>
                        <a:t>3</a:t>
                      </a:r>
                    </a:p>
                  </a:txBody>
                  <a:tcPr marL="108365" marR="108365" marT="54182" marB="5418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800" b="0"/>
                        <a:t>9</a:t>
                      </a:r>
                    </a:p>
                  </a:txBody>
                  <a:tcPr marL="108365" marR="108365" marT="54182" marB="5418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800" b="0"/>
                        <a:t>1</a:t>
                      </a:r>
                    </a:p>
                  </a:txBody>
                  <a:tcPr marL="108365" marR="108365" marT="54182" marB="5418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800" b="0"/>
                        <a:t>6</a:t>
                      </a:r>
                    </a:p>
                  </a:txBody>
                  <a:tcPr marL="108365" marR="108365" marT="54182" marB="5418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800" b="0"/>
                        <a:t>7</a:t>
                      </a:r>
                    </a:p>
                  </a:txBody>
                  <a:tcPr marL="108365" marR="108365" marT="54182" marB="5418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800" b="0"/>
                        <a:t>4</a:t>
                      </a:r>
                    </a:p>
                  </a:txBody>
                  <a:tcPr marL="108365" marR="108365" marT="54182" marB="5418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800" b="0"/>
                        <a:t>5</a:t>
                      </a:r>
                    </a:p>
                  </a:txBody>
                  <a:tcPr marL="108365" marR="108365" marT="54182" marB="5418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800" b="0"/>
                        <a:t>2</a:t>
                      </a:r>
                    </a:p>
                  </a:txBody>
                  <a:tcPr marL="108365" marR="108365" marT="54182" marB="54182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800" b="0" dirty="0"/>
                        <a:t>8</a:t>
                      </a:r>
                    </a:p>
                  </a:txBody>
                  <a:tcPr marL="108365" marR="108365" marT="54182" marB="54182"/>
                </a:tc>
                <a:extLst>
                  <a:ext uri="{0D108BD9-81ED-4DB2-BD59-A6C34878D82A}">
                    <a16:rowId xmlns:a16="http://schemas.microsoft.com/office/drawing/2014/main" val="3612826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7455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2A795B8-706B-494B-B532-BB4F4AF01685}"/>
              </a:ext>
            </a:extLst>
          </p:cNvPr>
          <p:cNvSpPr txBox="1">
            <a:spLocks noChangeArrowheads="1"/>
          </p:cNvSpPr>
          <p:nvPr/>
        </p:nvSpPr>
        <p:spPr>
          <a:xfrm>
            <a:off x="647271" y="1012004"/>
            <a:ext cx="2562119" cy="4795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Aft>
                <a:spcPts val="600"/>
              </a:spcAft>
            </a:pPr>
            <a:r>
              <a:rPr lang="en-US" altLang="es-E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Colas de prioridad</a:t>
            </a:r>
          </a:p>
        </p:txBody>
      </p:sp>
      <p:graphicFrame>
        <p:nvGraphicFramePr>
          <p:cNvPr id="8" name="4 CuadroTexto">
            <a:extLst>
              <a:ext uri="{FF2B5EF4-FFF2-40B4-BE49-F238E27FC236}">
                <a16:creationId xmlns:a16="http://schemas.microsoft.com/office/drawing/2014/main" id="{B1AFF6EE-07C0-496A-8AE8-5FD66A9F16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3436528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827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8A65B2FF-A5D7-46EF-9A8B-6CDE4EAB56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6339" y="215682"/>
            <a:ext cx="8229600" cy="1139825"/>
          </a:xfrm>
        </p:spPr>
        <p:txBody>
          <a:bodyPr/>
          <a:lstStyle/>
          <a:p>
            <a:r>
              <a:rPr lang="en-US" altLang="es-ES" dirty="0" err="1"/>
              <a:t>Implementaciones</a:t>
            </a:r>
            <a:endParaRPr lang="es-ES" altLang="es-ES" dirty="0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EFBD7C1-8778-4221-AC08-9F773CB58F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663047"/>
              </p:ext>
            </p:extLst>
          </p:nvPr>
        </p:nvGraphicFramePr>
        <p:xfrm>
          <a:off x="1066800" y="1905000"/>
          <a:ext cx="6705600" cy="39319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1136843134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3413673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1393438714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1496686650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Estructura</a:t>
                      </a:r>
                      <a:endParaRPr lang="es-E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</a:t>
                      </a:r>
                      <a:r>
                        <a:rPr lang="es-ES" sz="2400" dirty="0" err="1"/>
                        <a:t>ínimo</a:t>
                      </a:r>
                      <a:endParaRPr lang="es-E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/>
                        <a:t>Eliminar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/>
                        <a:t>Alta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912389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Cola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O(1)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682270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Lista ordenada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O(N)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483820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Vector de colas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O(1)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921224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ABB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O(log(N))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O(log(N))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O(log(N))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6743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s-ES" sz="2400" dirty="0" err="1">
                          <a:latin typeface="+mn-lt"/>
                        </a:rPr>
                        <a:t>Heap</a:t>
                      </a:r>
                      <a:endParaRPr lang="es-ES" sz="2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O(log(N))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400" dirty="0">
                          <a:latin typeface="+mn-lt"/>
                        </a:rPr>
                        <a:t>O(log(N))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4992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876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133158-1E66-4441-8F74-7E12C616B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Árboles </a:t>
            </a:r>
            <a:r>
              <a:rPr lang="es-ES" dirty="0" err="1"/>
              <a:t>heap</a:t>
            </a:r>
            <a:r>
              <a:rPr lang="es-ES" dirty="0"/>
              <a:t> o montículos</a:t>
            </a:r>
            <a:br>
              <a:rPr lang="es-ES" dirty="0"/>
            </a:br>
            <a:endParaRPr lang="es-AR" dirty="0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FB860096-FD43-465C-8FC3-AFBE065DEE40}"/>
              </a:ext>
            </a:extLst>
          </p:cNvPr>
          <p:cNvSpPr/>
          <p:nvPr/>
        </p:nvSpPr>
        <p:spPr>
          <a:xfrm>
            <a:off x="2743200" y="5557773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7C54B3F3-BD65-44F6-BC15-393031971E51}"/>
              </a:ext>
            </a:extLst>
          </p:cNvPr>
          <p:cNvSpPr/>
          <p:nvPr/>
        </p:nvSpPr>
        <p:spPr>
          <a:xfrm>
            <a:off x="1391817" y="5060392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3E3C11A5-D144-41A2-BE79-F62572D2F39B}"/>
              </a:ext>
            </a:extLst>
          </p:cNvPr>
          <p:cNvSpPr/>
          <p:nvPr/>
        </p:nvSpPr>
        <p:spPr>
          <a:xfrm>
            <a:off x="2433820" y="5029290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2294388-8848-432C-A6D2-B4280FAC6A1D}"/>
              </a:ext>
            </a:extLst>
          </p:cNvPr>
          <p:cNvSpPr/>
          <p:nvPr/>
        </p:nvSpPr>
        <p:spPr>
          <a:xfrm>
            <a:off x="1118119" y="5562600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B78065BB-AE7D-4330-84D3-C65927EB1AC1}"/>
              </a:ext>
            </a:extLst>
          </p:cNvPr>
          <p:cNvSpPr/>
          <p:nvPr/>
        </p:nvSpPr>
        <p:spPr>
          <a:xfrm>
            <a:off x="1676400" y="5562600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4F86F8F9-ECAD-4856-A2CF-78B468E3E47E}"/>
              </a:ext>
            </a:extLst>
          </p:cNvPr>
          <p:cNvSpPr/>
          <p:nvPr/>
        </p:nvSpPr>
        <p:spPr>
          <a:xfrm>
            <a:off x="2203580" y="5557773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53885776-2A74-45AB-98E0-2B57F8EDFB56}"/>
              </a:ext>
            </a:extLst>
          </p:cNvPr>
          <p:cNvSpPr/>
          <p:nvPr/>
        </p:nvSpPr>
        <p:spPr>
          <a:xfrm>
            <a:off x="1898780" y="4572000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C96D90CD-7C83-4F3D-BAC7-C66F667C608B}"/>
              </a:ext>
            </a:extLst>
          </p:cNvPr>
          <p:cNvCxnSpPr>
            <a:cxnSpLocks/>
            <a:stCxn id="10" idx="5"/>
            <a:endCxn id="6" idx="0"/>
          </p:cNvCxnSpPr>
          <p:nvPr/>
        </p:nvCxnSpPr>
        <p:spPr>
          <a:xfrm>
            <a:off x="2289025" y="4897204"/>
            <a:ext cx="373395" cy="13208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EEF4CC27-9680-4D90-873B-100F51F96677}"/>
              </a:ext>
            </a:extLst>
          </p:cNvPr>
          <p:cNvCxnSpPr>
            <a:cxnSpLocks/>
            <a:stCxn id="6" idx="3"/>
            <a:endCxn id="9" idx="0"/>
          </p:cNvCxnSpPr>
          <p:nvPr/>
        </p:nvCxnSpPr>
        <p:spPr>
          <a:xfrm flipH="1">
            <a:off x="2432180" y="5354494"/>
            <a:ext cx="68595" cy="2032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2A5F8BC2-6C90-4484-998D-F6B3AC5ED13F}"/>
              </a:ext>
            </a:extLst>
          </p:cNvPr>
          <p:cNvCxnSpPr>
            <a:cxnSpLocks/>
            <a:stCxn id="6" idx="5"/>
            <a:endCxn id="4" idx="0"/>
          </p:cNvCxnSpPr>
          <p:nvPr/>
        </p:nvCxnSpPr>
        <p:spPr>
          <a:xfrm>
            <a:off x="2824065" y="5354494"/>
            <a:ext cx="147735" cy="2032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451DF7D7-27B6-4914-9708-5A086E339DD4}"/>
              </a:ext>
            </a:extLst>
          </p:cNvPr>
          <p:cNvCxnSpPr>
            <a:cxnSpLocks/>
            <a:stCxn id="5" idx="3"/>
            <a:endCxn id="7" idx="0"/>
          </p:cNvCxnSpPr>
          <p:nvPr/>
        </p:nvCxnSpPr>
        <p:spPr>
          <a:xfrm flipH="1">
            <a:off x="1346719" y="5385596"/>
            <a:ext cx="112053" cy="17700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4C6E54D0-A23D-4CE7-A17C-CE12F35A6E7B}"/>
              </a:ext>
            </a:extLst>
          </p:cNvPr>
          <p:cNvCxnSpPr>
            <a:cxnSpLocks/>
            <a:stCxn id="5" idx="5"/>
            <a:endCxn id="8" idx="0"/>
          </p:cNvCxnSpPr>
          <p:nvPr/>
        </p:nvCxnSpPr>
        <p:spPr>
          <a:xfrm>
            <a:off x="1782062" y="5385596"/>
            <a:ext cx="122938" cy="17700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7B9B984A-545B-4CB8-A183-820563D17510}"/>
              </a:ext>
            </a:extLst>
          </p:cNvPr>
          <p:cNvCxnSpPr>
            <a:cxnSpLocks/>
            <a:stCxn id="10" idx="3"/>
            <a:endCxn id="5" idx="0"/>
          </p:cNvCxnSpPr>
          <p:nvPr/>
        </p:nvCxnSpPr>
        <p:spPr>
          <a:xfrm flipH="1">
            <a:off x="1620417" y="4897204"/>
            <a:ext cx="345318" cy="16318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Elipse 35">
            <a:extLst>
              <a:ext uri="{FF2B5EF4-FFF2-40B4-BE49-F238E27FC236}">
                <a16:creationId xmlns:a16="http://schemas.microsoft.com/office/drawing/2014/main" id="{C2B42017-6781-4814-BA82-FEB5674AE76B}"/>
              </a:ext>
            </a:extLst>
          </p:cNvPr>
          <p:cNvSpPr/>
          <p:nvPr/>
        </p:nvSpPr>
        <p:spPr>
          <a:xfrm>
            <a:off x="6057464" y="4648200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77868BAF-4834-46FE-A543-9F7DA2E62A45}"/>
              </a:ext>
            </a:extLst>
          </p:cNvPr>
          <p:cNvSpPr/>
          <p:nvPr/>
        </p:nvSpPr>
        <p:spPr>
          <a:xfrm>
            <a:off x="5587397" y="5125162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371F3FEF-267C-4D0C-B465-EB0F4CB40518}"/>
              </a:ext>
            </a:extLst>
          </p:cNvPr>
          <p:cNvSpPr/>
          <p:nvPr/>
        </p:nvSpPr>
        <p:spPr>
          <a:xfrm>
            <a:off x="6629400" y="5094060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EAF0DF10-93B4-417D-BAA4-625FC0123010}"/>
              </a:ext>
            </a:extLst>
          </p:cNvPr>
          <p:cNvSpPr/>
          <p:nvPr/>
        </p:nvSpPr>
        <p:spPr>
          <a:xfrm>
            <a:off x="5867613" y="5622543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18DA0C28-5AC9-4619-9E24-A785C3B41EB9}"/>
              </a:ext>
            </a:extLst>
          </p:cNvPr>
          <p:cNvSpPr/>
          <p:nvPr/>
        </p:nvSpPr>
        <p:spPr>
          <a:xfrm>
            <a:off x="5296439" y="5622543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5CA85220-A0A0-4DE1-BC3E-B22E8728D1B3}"/>
              </a:ext>
            </a:extLst>
          </p:cNvPr>
          <p:cNvSpPr/>
          <p:nvPr/>
        </p:nvSpPr>
        <p:spPr>
          <a:xfrm>
            <a:off x="6390085" y="5622543"/>
            <a:ext cx="457200" cy="381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8F768D5D-9866-4C4F-B0B8-A97DEA742B9A}"/>
              </a:ext>
            </a:extLst>
          </p:cNvPr>
          <p:cNvCxnSpPr>
            <a:cxnSpLocks/>
            <a:stCxn id="37" idx="3"/>
            <a:endCxn id="40" idx="0"/>
          </p:cNvCxnSpPr>
          <p:nvPr/>
        </p:nvCxnSpPr>
        <p:spPr>
          <a:xfrm flipH="1">
            <a:off x="5525039" y="5450366"/>
            <a:ext cx="129313" cy="17217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2194533D-A486-43E7-A135-5ADC7A317232}"/>
              </a:ext>
            </a:extLst>
          </p:cNvPr>
          <p:cNvCxnSpPr>
            <a:cxnSpLocks/>
            <a:stCxn id="36" idx="5"/>
            <a:endCxn id="38" idx="1"/>
          </p:cNvCxnSpPr>
          <p:nvPr/>
        </p:nvCxnSpPr>
        <p:spPr>
          <a:xfrm>
            <a:off x="6447709" y="4973404"/>
            <a:ext cx="248646" cy="17645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5ED38518-7DC4-4C7F-8A0C-962E70BE69DA}"/>
              </a:ext>
            </a:extLst>
          </p:cNvPr>
          <p:cNvCxnSpPr>
            <a:cxnSpLocks/>
            <a:stCxn id="37" idx="5"/>
            <a:endCxn id="39" idx="0"/>
          </p:cNvCxnSpPr>
          <p:nvPr/>
        </p:nvCxnSpPr>
        <p:spPr>
          <a:xfrm>
            <a:off x="5977642" y="5450366"/>
            <a:ext cx="118571" cy="17217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A6AA18BF-B217-46B7-8870-AE62C72095EE}"/>
              </a:ext>
            </a:extLst>
          </p:cNvPr>
          <p:cNvCxnSpPr>
            <a:cxnSpLocks/>
            <a:stCxn id="36" idx="3"/>
            <a:endCxn id="37" idx="0"/>
          </p:cNvCxnSpPr>
          <p:nvPr/>
        </p:nvCxnSpPr>
        <p:spPr>
          <a:xfrm flipH="1">
            <a:off x="5815997" y="4973404"/>
            <a:ext cx="308422" cy="15175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E847F5BF-BB1C-4A88-B7E3-BE847129D572}"/>
              </a:ext>
            </a:extLst>
          </p:cNvPr>
          <p:cNvCxnSpPr>
            <a:cxnSpLocks/>
            <a:stCxn id="38" idx="3"/>
            <a:endCxn id="41" idx="0"/>
          </p:cNvCxnSpPr>
          <p:nvPr/>
        </p:nvCxnSpPr>
        <p:spPr>
          <a:xfrm flipH="1">
            <a:off x="6618685" y="5419264"/>
            <a:ext cx="77670" cy="2032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4F97C43-6D2F-46CB-9D85-4A60EB82207C}"/>
              </a:ext>
            </a:extLst>
          </p:cNvPr>
          <p:cNvSpPr txBox="1"/>
          <p:nvPr/>
        </p:nvSpPr>
        <p:spPr>
          <a:xfrm>
            <a:off x="628650" y="1371600"/>
            <a:ext cx="721995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Un </a:t>
            </a:r>
            <a:r>
              <a:rPr lang="es-ES" sz="2800" dirty="0" err="1"/>
              <a:t>heap</a:t>
            </a:r>
            <a:r>
              <a:rPr lang="es-ES" sz="2800" dirty="0"/>
              <a:t> debe cumplir:</a:t>
            </a:r>
          </a:p>
          <a:p>
            <a:endParaRPr lang="es-E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Restricciones de forma: AB completo o semicompleto (el último nivel se completa desde el lado izquierdo)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Restricciones de orden.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F6D98C-38F8-4855-8E5A-43C3D2B278C2}"/>
              </a:ext>
            </a:extLst>
          </p:cNvPr>
          <p:cNvSpPr txBox="1"/>
          <p:nvPr/>
        </p:nvSpPr>
        <p:spPr>
          <a:xfrm>
            <a:off x="1456249" y="6186546"/>
            <a:ext cx="2158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AB completo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72F1A7-B45C-4836-BE16-43CB040D425C}"/>
              </a:ext>
            </a:extLst>
          </p:cNvPr>
          <p:cNvSpPr txBox="1"/>
          <p:nvPr/>
        </p:nvSpPr>
        <p:spPr>
          <a:xfrm>
            <a:off x="5410200" y="6186546"/>
            <a:ext cx="2247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AB semicompleto</a:t>
            </a:r>
          </a:p>
        </p:txBody>
      </p:sp>
    </p:spTree>
    <p:extLst>
      <p:ext uri="{BB962C8B-B14F-4D97-AF65-F5344CB8AC3E}">
        <p14:creationId xmlns:p14="http://schemas.microsoft.com/office/powerpoint/2010/main" val="1215657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21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4BBA5E2-1613-4DFB-A366-A0280F0B0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271" y="1012004"/>
            <a:ext cx="2562119" cy="47954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Restricciones de orden</a:t>
            </a:r>
          </a:p>
        </p:txBody>
      </p: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6CFAB850-E348-43F3-945F-1C4DE3CD5F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2973988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8310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BBA5E2-1613-4DFB-A366-A0280F0B0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Restricciones de orden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8A31080-2D12-4E2E-892E-5EA82F1031EB}"/>
              </a:ext>
            </a:extLst>
          </p:cNvPr>
          <p:cNvSpPr/>
          <p:nvPr/>
        </p:nvSpPr>
        <p:spPr>
          <a:xfrm>
            <a:off x="1447800" y="22860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212C217-8CA4-494E-B637-5706499A2FAB}"/>
              </a:ext>
            </a:extLst>
          </p:cNvPr>
          <p:cNvSpPr/>
          <p:nvPr/>
        </p:nvSpPr>
        <p:spPr>
          <a:xfrm>
            <a:off x="827903" y="31623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15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A9AD33-8401-411A-BE16-910CE0EF4FA6}"/>
              </a:ext>
            </a:extLst>
          </p:cNvPr>
          <p:cNvSpPr/>
          <p:nvPr/>
        </p:nvSpPr>
        <p:spPr>
          <a:xfrm>
            <a:off x="2209800" y="31623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3689B78-9F5F-457E-A82D-09E00EBC25C5}"/>
              </a:ext>
            </a:extLst>
          </p:cNvPr>
          <p:cNvSpPr/>
          <p:nvPr/>
        </p:nvSpPr>
        <p:spPr>
          <a:xfrm>
            <a:off x="323850" y="41148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11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FCE5AB0-2D8F-40D4-A6A4-AE1097E8732D}"/>
              </a:ext>
            </a:extLst>
          </p:cNvPr>
          <p:cNvSpPr/>
          <p:nvPr/>
        </p:nvSpPr>
        <p:spPr>
          <a:xfrm>
            <a:off x="1600200" y="41148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22848D-29AA-46C2-A8BC-44C7715B9DF7}"/>
              </a:ext>
            </a:extLst>
          </p:cNvPr>
          <p:cNvCxnSpPr>
            <a:cxnSpLocks/>
            <a:stCxn id="3" idx="3"/>
            <a:endCxn id="5" idx="0"/>
          </p:cNvCxnSpPr>
          <p:nvPr/>
        </p:nvCxnSpPr>
        <p:spPr>
          <a:xfrm flipH="1">
            <a:off x="1132703" y="2741285"/>
            <a:ext cx="404371" cy="421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3C69AAB-A069-4039-864F-D7ABFB4C869B}"/>
              </a:ext>
            </a:extLst>
          </p:cNvPr>
          <p:cNvCxnSpPr>
            <a:cxnSpLocks/>
            <a:stCxn id="3" idx="5"/>
            <a:endCxn id="7" idx="1"/>
          </p:cNvCxnSpPr>
          <p:nvPr/>
        </p:nvCxnSpPr>
        <p:spPr>
          <a:xfrm>
            <a:off x="1968126" y="2741285"/>
            <a:ext cx="330948" cy="4991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462426-AB8A-4A45-ABE3-08BE480E7C85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1371600" y="3581400"/>
            <a:ext cx="533400" cy="533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97547A7-DDD1-4ACB-9D0C-AC1CE4877AA7}"/>
              </a:ext>
            </a:extLst>
          </p:cNvPr>
          <p:cNvCxnSpPr>
            <a:cxnSpLocks/>
            <a:stCxn id="5" idx="3"/>
            <a:endCxn id="8" idx="0"/>
          </p:cNvCxnSpPr>
          <p:nvPr/>
        </p:nvCxnSpPr>
        <p:spPr>
          <a:xfrm flipH="1">
            <a:off x="628650" y="3617585"/>
            <a:ext cx="288527" cy="4972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7841D048-D812-4054-92FF-7732F1338014}"/>
              </a:ext>
            </a:extLst>
          </p:cNvPr>
          <p:cNvSpPr/>
          <p:nvPr/>
        </p:nvSpPr>
        <p:spPr>
          <a:xfrm>
            <a:off x="4648200" y="22860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CED7599-D641-455E-B8B0-1DD4537A7A0F}"/>
              </a:ext>
            </a:extLst>
          </p:cNvPr>
          <p:cNvSpPr/>
          <p:nvPr/>
        </p:nvSpPr>
        <p:spPr>
          <a:xfrm>
            <a:off x="4028303" y="31623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30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99F3227-40CA-432A-8E34-70ADFB10306E}"/>
              </a:ext>
            </a:extLst>
          </p:cNvPr>
          <p:cNvSpPr/>
          <p:nvPr/>
        </p:nvSpPr>
        <p:spPr>
          <a:xfrm>
            <a:off x="5410200" y="31623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22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5821472-455D-4E12-B727-FFB888D32EA7}"/>
              </a:ext>
            </a:extLst>
          </p:cNvPr>
          <p:cNvSpPr/>
          <p:nvPr/>
        </p:nvSpPr>
        <p:spPr>
          <a:xfrm>
            <a:off x="3524250" y="41148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55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6FD8A35-794F-433D-8531-D20DCC64DB3B}"/>
              </a:ext>
            </a:extLst>
          </p:cNvPr>
          <p:cNvSpPr/>
          <p:nvPr/>
        </p:nvSpPr>
        <p:spPr>
          <a:xfrm>
            <a:off x="4800600" y="41148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61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2ABD688-41C4-4A32-AE03-6609381C6F15}"/>
              </a:ext>
            </a:extLst>
          </p:cNvPr>
          <p:cNvCxnSpPr>
            <a:cxnSpLocks/>
            <a:stCxn id="20" idx="3"/>
            <a:endCxn id="21" idx="0"/>
          </p:cNvCxnSpPr>
          <p:nvPr/>
        </p:nvCxnSpPr>
        <p:spPr>
          <a:xfrm flipH="1">
            <a:off x="4333103" y="2741285"/>
            <a:ext cx="404371" cy="421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DEE6F74-0C94-499B-835F-500064CA2566}"/>
              </a:ext>
            </a:extLst>
          </p:cNvPr>
          <p:cNvCxnSpPr>
            <a:cxnSpLocks/>
            <a:stCxn id="20" idx="5"/>
            <a:endCxn id="22" idx="1"/>
          </p:cNvCxnSpPr>
          <p:nvPr/>
        </p:nvCxnSpPr>
        <p:spPr>
          <a:xfrm>
            <a:off x="5168526" y="2741285"/>
            <a:ext cx="330948" cy="4991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AA7CEC0-58FC-4FB9-8125-BBB23D4B3809}"/>
              </a:ext>
            </a:extLst>
          </p:cNvPr>
          <p:cNvCxnSpPr>
            <a:cxnSpLocks/>
            <a:stCxn id="21" idx="3"/>
            <a:endCxn id="23" idx="0"/>
          </p:cNvCxnSpPr>
          <p:nvPr/>
        </p:nvCxnSpPr>
        <p:spPr>
          <a:xfrm flipH="1">
            <a:off x="3829050" y="3617585"/>
            <a:ext cx="288527" cy="4972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037F1A2-7ABE-427D-BF40-4CC440F1D2F6}"/>
              </a:ext>
            </a:extLst>
          </p:cNvPr>
          <p:cNvCxnSpPr>
            <a:cxnSpLocks/>
            <a:stCxn id="21" idx="5"/>
            <a:endCxn id="24" idx="0"/>
          </p:cNvCxnSpPr>
          <p:nvPr/>
        </p:nvCxnSpPr>
        <p:spPr>
          <a:xfrm>
            <a:off x="4548629" y="3617585"/>
            <a:ext cx="556771" cy="4972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BDF91A66-181F-4EC4-A2DD-34EE03EA8D3A}"/>
              </a:ext>
            </a:extLst>
          </p:cNvPr>
          <p:cNvSpPr/>
          <p:nvPr/>
        </p:nvSpPr>
        <p:spPr>
          <a:xfrm>
            <a:off x="7467600" y="22860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20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6EB1EE7-177E-43DE-A931-0838ADB6AB20}"/>
              </a:ext>
            </a:extLst>
          </p:cNvPr>
          <p:cNvSpPr/>
          <p:nvPr/>
        </p:nvSpPr>
        <p:spPr>
          <a:xfrm>
            <a:off x="6847703" y="31623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25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8019B9E-5D93-4194-A043-1B7E08BB0E79}"/>
              </a:ext>
            </a:extLst>
          </p:cNvPr>
          <p:cNvSpPr/>
          <p:nvPr/>
        </p:nvSpPr>
        <p:spPr>
          <a:xfrm>
            <a:off x="8229600" y="31623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36C344F-9D1B-40DA-99C0-12B0847FB073}"/>
              </a:ext>
            </a:extLst>
          </p:cNvPr>
          <p:cNvSpPr/>
          <p:nvPr/>
        </p:nvSpPr>
        <p:spPr>
          <a:xfrm>
            <a:off x="6343650" y="41148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27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4A2BBFE-9398-4469-BEFC-63EA465DF3D6}"/>
              </a:ext>
            </a:extLst>
          </p:cNvPr>
          <p:cNvSpPr/>
          <p:nvPr/>
        </p:nvSpPr>
        <p:spPr>
          <a:xfrm>
            <a:off x="7620000" y="4114800"/>
            <a:ext cx="609600" cy="5334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32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50FE35E-E533-4602-9F77-2F1657068D37}"/>
              </a:ext>
            </a:extLst>
          </p:cNvPr>
          <p:cNvCxnSpPr>
            <a:cxnSpLocks/>
            <a:stCxn id="32" idx="3"/>
            <a:endCxn id="33" idx="0"/>
          </p:cNvCxnSpPr>
          <p:nvPr/>
        </p:nvCxnSpPr>
        <p:spPr>
          <a:xfrm flipH="1">
            <a:off x="7152503" y="2741285"/>
            <a:ext cx="404371" cy="421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2B35D99-9577-4C1B-9163-C893F1EF94CD}"/>
              </a:ext>
            </a:extLst>
          </p:cNvPr>
          <p:cNvCxnSpPr>
            <a:cxnSpLocks/>
            <a:stCxn id="32" idx="5"/>
            <a:endCxn id="34" idx="1"/>
          </p:cNvCxnSpPr>
          <p:nvPr/>
        </p:nvCxnSpPr>
        <p:spPr>
          <a:xfrm>
            <a:off x="7987926" y="2741285"/>
            <a:ext cx="330948" cy="4991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FA764DD-0CA6-4E8A-822C-B3B73E016411}"/>
              </a:ext>
            </a:extLst>
          </p:cNvPr>
          <p:cNvCxnSpPr>
            <a:cxnSpLocks/>
            <a:endCxn id="36" idx="0"/>
          </p:cNvCxnSpPr>
          <p:nvPr/>
        </p:nvCxnSpPr>
        <p:spPr>
          <a:xfrm>
            <a:off x="7391400" y="3581400"/>
            <a:ext cx="533400" cy="533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5165652-9332-49A0-B392-7AE16B52FD4C}"/>
              </a:ext>
            </a:extLst>
          </p:cNvPr>
          <p:cNvCxnSpPr>
            <a:cxnSpLocks/>
            <a:stCxn id="33" idx="3"/>
            <a:endCxn id="35" idx="0"/>
          </p:cNvCxnSpPr>
          <p:nvPr/>
        </p:nvCxnSpPr>
        <p:spPr>
          <a:xfrm flipH="1">
            <a:off x="6648450" y="3617585"/>
            <a:ext cx="288527" cy="4972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7EA7A32-FEC5-47C0-B62C-013EB1D4495D}"/>
              </a:ext>
            </a:extLst>
          </p:cNvPr>
          <p:cNvSpPr txBox="1"/>
          <p:nvPr/>
        </p:nvSpPr>
        <p:spPr>
          <a:xfrm>
            <a:off x="533400" y="5257800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err="1"/>
              <a:t>Heap</a:t>
            </a:r>
            <a:r>
              <a:rPr lang="es-ES" sz="2000" dirty="0"/>
              <a:t> de máxima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064D623-8E1F-4E8B-BBA9-CE3C87ED7890}"/>
              </a:ext>
            </a:extLst>
          </p:cNvPr>
          <p:cNvSpPr txBox="1"/>
          <p:nvPr/>
        </p:nvSpPr>
        <p:spPr>
          <a:xfrm>
            <a:off x="3657600" y="5257800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err="1"/>
              <a:t>Heap</a:t>
            </a:r>
            <a:r>
              <a:rPr lang="es-ES" sz="2000" dirty="0"/>
              <a:t> de mínima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1C3ED8C-CFDD-40D0-8BDD-F80196CD4A79}"/>
              </a:ext>
            </a:extLst>
          </p:cNvPr>
          <p:cNvSpPr txBox="1"/>
          <p:nvPr/>
        </p:nvSpPr>
        <p:spPr>
          <a:xfrm>
            <a:off x="6629400" y="5257800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No es </a:t>
            </a:r>
            <a:r>
              <a:rPr lang="es-ES" sz="2000" dirty="0" err="1"/>
              <a:t>heap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1297502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42" grpId="0"/>
      <p:bldP spid="43" grpId="0"/>
      <p:bldP spid="4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BBA5E2-1613-4DFB-A366-A0280F0B0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Representado en un array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E0B4FE-0047-4134-BDE0-4B6E46E9F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600200"/>
            <a:ext cx="4648200" cy="3181042"/>
          </a:xfrm>
          <a:prstGeom prst="rect">
            <a:avLst/>
          </a:prstGeo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D6D5305-BA4E-4392-8795-7BBEDA6191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6506696"/>
              </p:ext>
            </p:extLst>
          </p:nvPr>
        </p:nvGraphicFramePr>
        <p:xfrm>
          <a:off x="1562100" y="5105400"/>
          <a:ext cx="6096000" cy="39624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1892425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78668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579917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053334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987875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8948345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4214613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2676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64255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24526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7444446"/>
                  </a:ext>
                </a:extLst>
              </a:tr>
            </a:tbl>
          </a:graphicData>
        </a:graphic>
      </p:graphicFrame>
      <p:graphicFrame>
        <p:nvGraphicFramePr>
          <p:cNvPr id="19" name="Table 7">
            <a:extLst>
              <a:ext uri="{FF2B5EF4-FFF2-40B4-BE49-F238E27FC236}">
                <a16:creationId xmlns:a16="http://schemas.microsoft.com/office/drawing/2014/main" id="{217D3114-4FDC-4AFD-82F0-5973C4CCB6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1833747"/>
              </p:ext>
            </p:extLst>
          </p:nvPr>
        </p:nvGraphicFramePr>
        <p:xfrm>
          <a:off x="1600200" y="5547360"/>
          <a:ext cx="6096000" cy="39624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1892425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78668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579917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053334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987875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8948345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4214613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2676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64255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24526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7444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6256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BBA5E2-1613-4DFB-A366-A0280F0B0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Relación entre las posiciones de un nodo y sus hijos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E0B4FE-0047-4134-BDE0-4B6E46E9F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635" y="1524000"/>
            <a:ext cx="4009365" cy="2743849"/>
          </a:xfrm>
          <a:prstGeom prst="rect">
            <a:avLst/>
          </a:prstGeo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D6D5305-BA4E-4392-8795-7BBEDA6191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4528290"/>
              </p:ext>
            </p:extLst>
          </p:nvPr>
        </p:nvGraphicFramePr>
        <p:xfrm>
          <a:off x="1562100" y="4191000"/>
          <a:ext cx="6096000" cy="39624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1892425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78668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579917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053334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987875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8948345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4214613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2676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64255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24526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7444446"/>
                  </a:ext>
                </a:extLst>
              </a:tr>
            </a:tbl>
          </a:graphicData>
        </a:graphic>
      </p:graphicFrame>
      <p:graphicFrame>
        <p:nvGraphicFramePr>
          <p:cNvPr id="19" name="Table 7">
            <a:extLst>
              <a:ext uri="{FF2B5EF4-FFF2-40B4-BE49-F238E27FC236}">
                <a16:creationId xmlns:a16="http://schemas.microsoft.com/office/drawing/2014/main" id="{217D3114-4FDC-4AFD-82F0-5973C4CCB6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8633488"/>
              </p:ext>
            </p:extLst>
          </p:nvPr>
        </p:nvGraphicFramePr>
        <p:xfrm>
          <a:off x="1600200" y="4648200"/>
          <a:ext cx="6096000" cy="39624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1892425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678668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579917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053334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987875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08948345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4214613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2676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64255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245268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/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7444446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5B62287-0622-49BF-A25C-EC21C64E6B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961858"/>
              </p:ext>
            </p:extLst>
          </p:nvPr>
        </p:nvGraphicFramePr>
        <p:xfrm>
          <a:off x="1524000" y="5367997"/>
          <a:ext cx="609600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9234766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557251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814482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/>
                        <a:t>p: nodo padre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/>
                        <a:t>hi: hijo izq.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err="1"/>
                        <a:t>hd</a:t>
                      </a:r>
                      <a:r>
                        <a:rPr lang="es-ES" sz="2000" dirty="0"/>
                        <a:t>: hijo </a:t>
                      </a:r>
                      <a:r>
                        <a:rPr lang="es-ES" sz="2000" dirty="0" err="1"/>
                        <a:t>der</a:t>
                      </a:r>
                      <a:r>
                        <a:rPr lang="es-ES" sz="20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2131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/>
                        <a:t>2k + 1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/>
                        <a:t>2k + 2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07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/>
                        <a:t>(m – 1) /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/>
                        <a:t>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53812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042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F465A84-FA8E-4E55-B815-AAF1BA3C2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/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Consultar por el mínimo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CADAF03-CDCE-4948-9EAA-791221EB3612}"/>
              </a:ext>
            </a:extLst>
          </p:cNvPr>
          <p:cNvSpPr txBox="1"/>
          <p:nvPr/>
        </p:nvSpPr>
        <p:spPr>
          <a:xfrm>
            <a:off x="3732023" y="963877"/>
            <a:ext cx="4783327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 un heap de mínimo es inmediato: se obtiene la raíz: O(1)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1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1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 un heap de máxima la consulta inmediata es por el máximo.</a:t>
            </a:r>
          </a:p>
        </p:txBody>
      </p:sp>
    </p:spTree>
    <p:extLst>
      <p:ext uri="{BB962C8B-B14F-4D97-AF65-F5344CB8AC3E}">
        <p14:creationId xmlns:p14="http://schemas.microsoft.com/office/powerpoint/2010/main" val="1491591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722</Words>
  <Application>Microsoft Office PowerPoint</Application>
  <PresentationFormat>On-screen Show (4:3)</PresentationFormat>
  <Paragraphs>209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COLAS  DE PRIORIDAD</vt:lpstr>
      <vt:lpstr>PowerPoint Presentation</vt:lpstr>
      <vt:lpstr>Implementaciones</vt:lpstr>
      <vt:lpstr>Árboles heap o montículos </vt:lpstr>
      <vt:lpstr>Restricciones de orden</vt:lpstr>
      <vt:lpstr>Restricciones de orden</vt:lpstr>
      <vt:lpstr>Representado en un array</vt:lpstr>
      <vt:lpstr>Relación entre las posiciones de un nodo y sus hijos</vt:lpstr>
      <vt:lpstr>Consultar por el mínimo</vt:lpstr>
      <vt:lpstr>Extracción del mínimo (baja)</vt:lpstr>
      <vt:lpstr>PowerPoint Presentation</vt:lpstr>
      <vt:lpstr>Baja: operaciones en el vector</vt:lpstr>
      <vt:lpstr>Coste de la baja.</vt:lpstr>
      <vt:lpstr>Agregar nuevo elemento (alta)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COLAS  DE PRIORIDAD</dc:title>
  <dc:creator>ANDRES ALBERTO JUAREZ</dc:creator>
  <cp:lastModifiedBy>ANDRES ALBERTO JUAREZ</cp:lastModifiedBy>
  <cp:revision>4</cp:revision>
  <dcterms:created xsi:type="dcterms:W3CDTF">2019-10-28T21:24:00Z</dcterms:created>
  <dcterms:modified xsi:type="dcterms:W3CDTF">2019-11-08T16:19:21Z</dcterms:modified>
</cp:coreProperties>
</file>